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72" r:id="rId3"/>
    <p:sldId id="292" r:id="rId4"/>
    <p:sldId id="280" r:id="rId5"/>
    <p:sldId id="279" r:id="rId6"/>
    <p:sldId id="281" r:id="rId7"/>
    <p:sldId id="282" r:id="rId8"/>
    <p:sldId id="283" r:id="rId9"/>
    <p:sldId id="291" r:id="rId10"/>
    <p:sldId id="289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ng-Yi Chen" userId="9bcf463a73b3d25e" providerId="LiveId" clId="{DBA4617B-3CDE-4A3A-81BF-75DCC352AC7B}"/>
    <pc:docChg chg="custSel addSld delSld modSld sldOrd">
      <pc:chgData name="Hong-Yi Chen" userId="9bcf463a73b3d25e" providerId="LiveId" clId="{DBA4617B-3CDE-4A3A-81BF-75DCC352AC7B}" dt="2024-04-29T03:32:48.589" v="443" actId="692"/>
      <pc:docMkLst>
        <pc:docMk/>
      </pc:docMkLst>
      <pc:sldChg chg="addSp delSp modSp mod">
        <pc:chgData name="Hong-Yi Chen" userId="9bcf463a73b3d25e" providerId="LiveId" clId="{DBA4617B-3CDE-4A3A-81BF-75DCC352AC7B}" dt="2024-04-29T03:32:48.589" v="443" actId="692"/>
        <pc:sldMkLst>
          <pc:docMk/>
          <pc:sldMk cId="1982999077" sldId="266"/>
        </pc:sldMkLst>
        <pc:spChg chg="mod">
          <ac:chgData name="Hong-Yi Chen" userId="9bcf463a73b3d25e" providerId="LiveId" clId="{DBA4617B-3CDE-4A3A-81BF-75DCC352AC7B}" dt="2024-04-29T03:31:05.043" v="429" actId="1076"/>
          <ac:spMkLst>
            <pc:docMk/>
            <pc:sldMk cId="1982999077" sldId="266"/>
            <ac:spMk id="2" creationId="{00000000-0000-0000-0000-000000000000}"/>
          </ac:spMkLst>
        </pc:spChg>
        <pc:spChg chg="mod">
          <ac:chgData name="Hong-Yi Chen" userId="9bcf463a73b3d25e" providerId="LiveId" clId="{DBA4617B-3CDE-4A3A-81BF-75DCC352AC7B}" dt="2024-04-29T03:31:12.516" v="430" actId="1076"/>
          <ac:spMkLst>
            <pc:docMk/>
            <pc:sldMk cId="1982999077" sldId="266"/>
            <ac:spMk id="3" creationId="{00000000-0000-0000-0000-000000000000}"/>
          </ac:spMkLst>
        </pc:spChg>
        <pc:spChg chg="add mod">
          <ac:chgData name="Hong-Yi Chen" userId="9bcf463a73b3d25e" providerId="LiveId" clId="{DBA4617B-3CDE-4A3A-81BF-75DCC352AC7B}" dt="2024-04-29T03:31:12.516" v="430" actId="1076"/>
          <ac:spMkLst>
            <pc:docMk/>
            <pc:sldMk cId="1982999077" sldId="266"/>
            <ac:spMk id="5" creationId="{2AEDB7FB-879F-41E2-B9BA-F9DA2D4AE9EF}"/>
          </ac:spMkLst>
        </pc:spChg>
        <pc:spChg chg="add mod">
          <ac:chgData name="Hong-Yi Chen" userId="9bcf463a73b3d25e" providerId="LiveId" clId="{DBA4617B-3CDE-4A3A-81BF-75DCC352AC7B}" dt="2024-04-29T03:31:12.516" v="430" actId="1076"/>
          <ac:spMkLst>
            <pc:docMk/>
            <pc:sldMk cId="1982999077" sldId="266"/>
            <ac:spMk id="6" creationId="{A470F509-F4E2-464E-8FF7-CDAF4F6A18F4}"/>
          </ac:spMkLst>
        </pc:spChg>
        <pc:spChg chg="add mod">
          <ac:chgData name="Hong-Yi Chen" userId="9bcf463a73b3d25e" providerId="LiveId" clId="{DBA4617B-3CDE-4A3A-81BF-75DCC352AC7B}" dt="2024-04-29T03:31:12.516" v="430" actId="1076"/>
          <ac:spMkLst>
            <pc:docMk/>
            <pc:sldMk cId="1982999077" sldId="266"/>
            <ac:spMk id="7" creationId="{7576E60F-BC13-4D77-B2EB-F9C67686453A}"/>
          </ac:spMkLst>
        </pc:spChg>
        <pc:spChg chg="add mod">
          <ac:chgData name="Hong-Yi Chen" userId="9bcf463a73b3d25e" providerId="LiveId" clId="{DBA4617B-3CDE-4A3A-81BF-75DCC352AC7B}" dt="2024-04-29T03:31:12.516" v="430" actId="1076"/>
          <ac:spMkLst>
            <pc:docMk/>
            <pc:sldMk cId="1982999077" sldId="266"/>
            <ac:spMk id="8" creationId="{E231A45C-D981-47C6-85AB-D819AACFFC69}"/>
          </ac:spMkLst>
        </pc:spChg>
        <pc:spChg chg="add mod">
          <ac:chgData name="Hong-Yi Chen" userId="9bcf463a73b3d25e" providerId="LiveId" clId="{DBA4617B-3CDE-4A3A-81BF-75DCC352AC7B}" dt="2024-04-29T03:31:16.307" v="431" actId="1076"/>
          <ac:spMkLst>
            <pc:docMk/>
            <pc:sldMk cId="1982999077" sldId="266"/>
            <ac:spMk id="9" creationId="{05089C76-422E-40A4-8B54-304EC9E24FD0}"/>
          </ac:spMkLst>
        </pc:spChg>
        <pc:spChg chg="add mod">
          <ac:chgData name="Hong-Yi Chen" userId="9bcf463a73b3d25e" providerId="LiveId" clId="{DBA4617B-3CDE-4A3A-81BF-75DCC352AC7B}" dt="2024-04-29T03:31:00.012" v="428" actId="1076"/>
          <ac:spMkLst>
            <pc:docMk/>
            <pc:sldMk cId="1982999077" sldId="266"/>
            <ac:spMk id="10" creationId="{57E7D429-2BE7-4624-9355-A6E451398AC7}"/>
          </ac:spMkLst>
        </pc:spChg>
        <pc:graphicFrameChg chg="del">
          <ac:chgData name="Hong-Yi Chen" userId="9bcf463a73b3d25e" providerId="LiveId" clId="{DBA4617B-3CDE-4A3A-81BF-75DCC352AC7B}" dt="2024-04-29T03:06:25.883" v="52" actId="478"/>
          <ac:graphicFrameMkLst>
            <pc:docMk/>
            <pc:sldMk cId="1982999077" sldId="266"/>
            <ac:graphicFrameMk id="4" creationId="{00000000-0000-0000-0000-000000000000}"/>
          </ac:graphicFrameMkLst>
        </pc:graphicFrameChg>
        <pc:cxnChg chg="add mod">
          <ac:chgData name="Hong-Yi Chen" userId="9bcf463a73b3d25e" providerId="LiveId" clId="{DBA4617B-3CDE-4A3A-81BF-75DCC352AC7B}" dt="2024-04-29T03:32:48.589" v="443" actId="692"/>
          <ac:cxnSpMkLst>
            <pc:docMk/>
            <pc:sldMk cId="1982999077" sldId="266"/>
            <ac:cxnSpMk id="12" creationId="{B51AABDC-B714-4625-AACF-92DBDE49A712}"/>
          </ac:cxnSpMkLst>
        </pc:cxnChg>
      </pc:sldChg>
      <pc:sldChg chg="del">
        <pc:chgData name="Hong-Yi Chen" userId="9bcf463a73b3d25e" providerId="LiveId" clId="{DBA4617B-3CDE-4A3A-81BF-75DCC352AC7B}" dt="2024-04-29T03:07:11.514" v="55" actId="47"/>
        <pc:sldMkLst>
          <pc:docMk/>
          <pc:sldMk cId="4238632987" sldId="268"/>
        </pc:sldMkLst>
      </pc:sldChg>
      <pc:sldChg chg="del">
        <pc:chgData name="Hong-Yi Chen" userId="9bcf463a73b3d25e" providerId="LiveId" clId="{DBA4617B-3CDE-4A3A-81BF-75DCC352AC7B}" dt="2024-04-29T03:07:11.514" v="55" actId="47"/>
        <pc:sldMkLst>
          <pc:docMk/>
          <pc:sldMk cId="1389280896" sldId="269"/>
        </pc:sldMkLst>
      </pc:sldChg>
      <pc:sldChg chg="del">
        <pc:chgData name="Hong-Yi Chen" userId="9bcf463a73b3d25e" providerId="LiveId" clId="{DBA4617B-3CDE-4A3A-81BF-75DCC352AC7B}" dt="2024-04-29T03:06:59.314" v="54" actId="47"/>
        <pc:sldMkLst>
          <pc:docMk/>
          <pc:sldMk cId="676335784" sldId="270"/>
        </pc:sldMkLst>
      </pc:sldChg>
      <pc:sldChg chg="addSp delSp modSp mod">
        <pc:chgData name="Hong-Yi Chen" userId="9bcf463a73b3d25e" providerId="LiveId" clId="{DBA4617B-3CDE-4A3A-81BF-75DCC352AC7B}" dt="2024-04-29T03:22:42.453" v="324" actId="14100"/>
        <pc:sldMkLst>
          <pc:docMk/>
          <pc:sldMk cId="1520850215" sldId="272"/>
        </pc:sldMkLst>
        <pc:spChg chg="del">
          <ac:chgData name="Hong-Yi Chen" userId="9bcf463a73b3d25e" providerId="LiveId" clId="{DBA4617B-3CDE-4A3A-81BF-75DCC352AC7B}" dt="2024-04-29T03:19:30.778" v="306" actId="478"/>
          <ac:spMkLst>
            <pc:docMk/>
            <pc:sldMk cId="1520850215" sldId="272"/>
            <ac:spMk id="2" creationId="{00000000-0000-0000-0000-000000000000}"/>
          </ac:spMkLst>
        </pc:spChg>
        <pc:spChg chg="mod">
          <ac:chgData name="Hong-Yi Chen" userId="9bcf463a73b3d25e" providerId="LiveId" clId="{DBA4617B-3CDE-4A3A-81BF-75DCC352AC7B}" dt="2024-04-29T03:22:42.453" v="324" actId="14100"/>
          <ac:spMkLst>
            <pc:docMk/>
            <pc:sldMk cId="1520850215" sldId="272"/>
            <ac:spMk id="3" creationId="{00000000-0000-0000-0000-000000000000}"/>
          </ac:spMkLst>
        </pc:spChg>
        <pc:spChg chg="add del mod">
          <ac:chgData name="Hong-Yi Chen" userId="9bcf463a73b3d25e" providerId="LiveId" clId="{DBA4617B-3CDE-4A3A-81BF-75DCC352AC7B}" dt="2024-04-29T03:19:32.807" v="307" actId="478"/>
          <ac:spMkLst>
            <pc:docMk/>
            <pc:sldMk cId="1520850215" sldId="272"/>
            <ac:spMk id="7" creationId="{E3023001-0284-4A1A-820C-147C07402CA8}"/>
          </ac:spMkLst>
        </pc:spChg>
      </pc:sldChg>
      <pc:sldChg chg="del">
        <pc:chgData name="Hong-Yi Chen" userId="9bcf463a73b3d25e" providerId="LiveId" clId="{DBA4617B-3CDE-4A3A-81BF-75DCC352AC7B}" dt="2024-04-29T03:06:59.314" v="54" actId="47"/>
        <pc:sldMkLst>
          <pc:docMk/>
          <pc:sldMk cId="4013095666" sldId="274"/>
        </pc:sldMkLst>
      </pc:sldChg>
      <pc:sldChg chg="del">
        <pc:chgData name="Hong-Yi Chen" userId="9bcf463a73b3d25e" providerId="LiveId" clId="{DBA4617B-3CDE-4A3A-81BF-75DCC352AC7B}" dt="2024-04-29T03:06:59.314" v="54" actId="47"/>
        <pc:sldMkLst>
          <pc:docMk/>
          <pc:sldMk cId="2587652517" sldId="275"/>
        </pc:sldMkLst>
      </pc:sldChg>
      <pc:sldChg chg="del">
        <pc:chgData name="Hong-Yi Chen" userId="9bcf463a73b3d25e" providerId="LiveId" clId="{DBA4617B-3CDE-4A3A-81BF-75DCC352AC7B}" dt="2024-04-29T03:06:59.314" v="54" actId="47"/>
        <pc:sldMkLst>
          <pc:docMk/>
          <pc:sldMk cId="2039101896" sldId="276"/>
        </pc:sldMkLst>
      </pc:sldChg>
      <pc:sldChg chg="del">
        <pc:chgData name="Hong-Yi Chen" userId="9bcf463a73b3d25e" providerId="LiveId" clId="{DBA4617B-3CDE-4A3A-81BF-75DCC352AC7B}" dt="2024-04-29T03:06:59.314" v="54" actId="47"/>
        <pc:sldMkLst>
          <pc:docMk/>
          <pc:sldMk cId="3709196609" sldId="277"/>
        </pc:sldMkLst>
      </pc:sldChg>
      <pc:sldChg chg="del">
        <pc:chgData name="Hong-Yi Chen" userId="9bcf463a73b3d25e" providerId="LiveId" clId="{DBA4617B-3CDE-4A3A-81BF-75DCC352AC7B}" dt="2024-04-29T03:08:00.302" v="56" actId="47"/>
        <pc:sldMkLst>
          <pc:docMk/>
          <pc:sldMk cId="3461882643" sldId="284"/>
        </pc:sldMkLst>
      </pc:sldChg>
      <pc:sldChg chg="del">
        <pc:chgData name="Hong-Yi Chen" userId="9bcf463a73b3d25e" providerId="LiveId" clId="{DBA4617B-3CDE-4A3A-81BF-75DCC352AC7B}" dt="2024-04-29T03:08:00.302" v="56" actId="47"/>
        <pc:sldMkLst>
          <pc:docMk/>
          <pc:sldMk cId="3543397112" sldId="285"/>
        </pc:sldMkLst>
      </pc:sldChg>
      <pc:sldChg chg="del">
        <pc:chgData name="Hong-Yi Chen" userId="9bcf463a73b3d25e" providerId="LiveId" clId="{DBA4617B-3CDE-4A3A-81BF-75DCC352AC7B}" dt="2024-04-29T03:08:00.302" v="56" actId="47"/>
        <pc:sldMkLst>
          <pc:docMk/>
          <pc:sldMk cId="3694449717" sldId="286"/>
        </pc:sldMkLst>
      </pc:sldChg>
      <pc:sldChg chg="addSp delSp modSp del mod">
        <pc:chgData name="Hong-Yi Chen" userId="9bcf463a73b3d25e" providerId="LiveId" clId="{DBA4617B-3CDE-4A3A-81BF-75DCC352AC7B}" dt="2024-04-29T03:31:19.736" v="432" actId="47"/>
        <pc:sldMkLst>
          <pc:docMk/>
          <pc:sldMk cId="311162442" sldId="287"/>
        </pc:sldMkLst>
        <pc:spChg chg="del">
          <ac:chgData name="Hong-Yi Chen" userId="9bcf463a73b3d25e" providerId="LiveId" clId="{DBA4617B-3CDE-4A3A-81BF-75DCC352AC7B}" dt="2024-04-29T03:29:07.574" v="373" actId="21"/>
          <ac:spMkLst>
            <pc:docMk/>
            <pc:sldMk cId="311162442" sldId="287"/>
            <ac:spMk id="2" creationId="{00000000-0000-0000-0000-000000000000}"/>
          </ac:spMkLst>
        </pc:spChg>
        <pc:spChg chg="del">
          <ac:chgData name="Hong-Yi Chen" userId="9bcf463a73b3d25e" providerId="LiveId" clId="{DBA4617B-3CDE-4A3A-81BF-75DCC352AC7B}" dt="2024-04-29T03:29:07.574" v="373" actId="21"/>
          <ac:spMkLst>
            <pc:docMk/>
            <pc:sldMk cId="311162442" sldId="287"/>
            <ac:spMk id="3" creationId="{00000000-0000-0000-0000-000000000000}"/>
          </ac:spMkLst>
        </pc:spChg>
        <pc:spChg chg="add mod">
          <ac:chgData name="Hong-Yi Chen" userId="9bcf463a73b3d25e" providerId="LiveId" clId="{DBA4617B-3CDE-4A3A-81BF-75DCC352AC7B}" dt="2024-04-29T03:29:07.574" v="373" actId="21"/>
          <ac:spMkLst>
            <pc:docMk/>
            <pc:sldMk cId="311162442" sldId="287"/>
            <ac:spMk id="5" creationId="{77243D99-B04F-439D-8150-68557728AABD}"/>
          </ac:spMkLst>
        </pc:spChg>
        <pc:spChg chg="add mod">
          <ac:chgData name="Hong-Yi Chen" userId="9bcf463a73b3d25e" providerId="LiveId" clId="{DBA4617B-3CDE-4A3A-81BF-75DCC352AC7B}" dt="2024-04-29T03:29:07.574" v="373" actId="21"/>
          <ac:spMkLst>
            <pc:docMk/>
            <pc:sldMk cId="311162442" sldId="287"/>
            <ac:spMk id="7" creationId="{5B9B5FD2-732E-4F45-8FE4-38F94A5C1087}"/>
          </ac:spMkLst>
        </pc:spChg>
      </pc:sldChg>
      <pc:sldChg chg="del ord">
        <pc:chgData name="Hong-Yi Chen" userId="9bcf463a73b3d25e" providerId="LiveId" clId="{DBA4617B-3CDE-4A3A-81BF-75DCC352AC7B}" dt="2024-04-29T03:14:22.300" v="216" actId="47"/>
        <pc:sldMkLst>
          <pc:docMk/>
          <pc:sldMk cId="2002377415" sldId="288"/>
        </pc:sldMkLst>
      </pc:sldChg>
      <pc:sldChg chg="addSp delSp modSp mod">
        <pc:chgData name="Hong-Yi Chen" userId="9bcf463a73b3d25e" providerId="LiveId" clId="{DBA4617B-3CDE-4A3A-81BF-75DCC352AC7B}" dt="2024-04-29T03:19:07.333" v="305" actId="1076"/>
        <pc:sldMkLst>
          <pc:docMk/>
          <pc:sldMk cId="4194067885" sldId="289"/>
        </pc:sldMkLst>
        <pc:spChg chg="mod">
          <ac:chgData name="Hong-Yi Chen" userId="9bcf463a73b3d25e" providerId="LiveId" clId="{DBA4617B-3CDE-4A3A-81BF-75DCC352AC7B}" dt="2024-04-29T03:13:09.245" v="199"/>
          <ac:spMkLst>
            <pc:docMk/>
            <pc:sldMk cId="4194067885" sldId="289"/>
            <ac:spMk id="2" creationId="{00000000-0000-0000-0000-000000000000}"/>
          </ac:spMkLst>
        </pc:spChg>
        <pc:spChg chg="del mod">
          <ac:chgData name="Hong-Yi Chen" userId="9bcf463a73b3d25e" providerId="LiveId" clId="{DBA4617B-3CDE-4A3A-81BF-75DCC352AC7B}" dt="2024-04-29T03:15:42.158" v="247" actId="478"/>
          <ac:spMkLst>
            <pc:docMk/>
            <pc:sldMk cId="4194067885" sldId="289"/>
            <ac:spMk id="3" creationId="{00000000-0000-0000-0000-000000000000}"/>
          </ac:spMkLst>
        </pc:spChg>
        <pc:spChg chg="add mod">
          <ac:chgData name="Hong-Yi Chen" userId="9bcf463a73b3d25e" providerId="LiveId" clId="{DBA4617B-3CDE-4A3A-81BF-75DCC352AC7B}" dt="2024-04-29T03:19:07.333" v="305" actId="1076"/>
          <ac:spMkLst>
            <pc:docMk/>
            <pc:sldMk cId="4194067885" sldId="289"/>
            <ac:spMk id="6" creationId="{8C3E98E2-353C-4C3E-B4A3-32F41EF9B103}"/>
          </ac:spMkLst>
        </pc:spChg>
        <pc:spChg chg="add del mod">
          <ac:chgData name="Hong-Yi Chen" userId="9bcf463a73b3d25e" providerId="LiveId" clId="{DBA4617B-3CDE-4A3A-81BF-75DCC352AC7B}" dt="2024-04-29T03:15:43.848" v="248" actId="478"/>
          <ac:spMkLst>
            <pc:docMk/>
            <pc:sldMk cId="4194067885" sldId="289"/>
            <ac:spMk id="8" creationId="{525FB1E2-16C9-4DF5-9A65-CD13DBFAB5B4}"/>
          </ac:spMkLst>
        </pc:spChg>
        <pc:graphicFrameChg chg="add mod modGraphic">
          <ac:chgData name="Hong-Yi Chen" userId="9bcf463a73b3d25e" providerId="LiveId" clId="{DBA4617B-3CDE-4A3A-81BF-75DCC352AC7B}" dt="2024-04-29T03:18:57.837" v="304" actId="1076"/>
          <ac:graphicFrameMkLst>
            <pc:docMk/>
            <pc:sldMk cId="4194067885" sldId="289"/>
            <ac:graphicFrameMk id="4" creationId="{5AACAC0B-1137-4F77-BA47-344C499F7A6B}"/>
          </ac:graphicFrameMkLst>
        </pc:graphicFrameChg>
      </pc:sldChg>
      <pc:sldChg chg="delSp modSp del mod">
        <pc:chgData name="Hong-Yi Chen" userId="9bcf463a73b3d25e" providerId="LiveId" clId="{DBA4617B-3CDE-4A3A-81BF-75DCC352AC7B}" dt="2024-04-29T03:13:35.761" v="205" actId="47"/>
        <pc:sldMkLst>
          <pc:docMk/>
          <pc:sldMk cId="1343058565" sldId="290"/>
        </pc:sldMkLst>
        <pc:graphicFrameChg chg="del modGraphic">
          <ac:chgData name="Hong-Yi Chen" userId="9bcf463a73b3d25e" providerId="LiveId" clId="{DBA4617B-3CDE-4A3A-81BF-75DCC352AC7B}" dt="2024-04-29T03:13:13.777" v="200" actId="21"/>
          <ac:graphicFrameMkLst>
            <pc:docMk/>
            <pc:sldMk cId="1343058565" sldId="290"/>
            <ac:graphicFrameMk id="4" creationId="{00000000-0000-0000-0000-000000000000}"/>
          </ac:graphicFrameMkLst>
        </pc:graphicFrameChg>
      </pc:sldChg>
      <pc:sldChg chg="del">
        <pc:chgData name="Hong-Yi Chen" userId="9bcf463a73b3d25e" providerId="LiveId" clId="{DBA4617B-3CDE-4A3A-81BF-75DCC352AC7B}" dt="2024-04-29T03:06:31.256" v="53" actId="47"/>
        <pc:sldMkLst>
          <pc:docMk/>
          <pc:sldMk cId="1591790893" sldId="291"/>
        </pc:sldMkLst>
      </pc:sldChg>
      <pc:sldChg chg="addSp delSp modSp new mod">
        <pc:chgData name="Hong-Yi Chen" userId="9bcf463a73b3d25e" providerId="LiveId" clId="{DBA4617B-3CDE-4A3A-81BF-75DCC352AC7B}" dt="2024-04-29T03:08:54.839" v="93" actId="1076"/>
        <pc:sldMkLst>
          <pc:docMk/>
          <pc:sldMk cId="1720288527" sldId="291"/>
        </pc:sldMkLst>
        <pc:spChg chg="del">
          <ac:chgData name="Hong-Yi Chen" userId="9bcf463a73b3d25e" providerId="LiveId" clId="{DBA4617B-3CDE-4A3A-81BF-75DCC352AC7B}" dt="2024-04-29T03:08:04.506" v="58" actId="478"/>
          <ac:spMkLst>
            <pc:docMk/>
            <pc:sldMk cId="1720288527" sldId="291"/>
            <ac:spMk id="2" creationId="{F1E0BBBA-51FC-433B-AAD6-F4245957F74B}"/>
          </ac:spMkLst>
        </pc:spChg>
        <pc:spChg chg="del">
          <ac:chgData name="Hong-Yi Chen" userId="9bcf463a73b3d25e" providerId="LiveId" clId="{DBA4617B-3CDE-4A3A-81BF-75DCC352AC7B}" dt="2024-04-29T03:08:06.083" v="59" actId="478"/>
          <ac:spMkLst>
            <pc:docMk/>
            <pc:sldMk cId="1720288527" sldId="291"/>
            <ac:spMk id="3" creationId="{BB82DE3E-FAC6-47E6-B83B-1C1046DC46A6}"/>
          </ac:spMkLst>
        </pc:spChg>
        <pc:spChg chg="add mod">
          <ac:chgData name="Hong-Yi Chen" userId="9bcf463a73b3d25e" providerId="LiveId" clId="{DBA4617B-3CDE-4A3A-81BF-75DCC352AC7B}" dt="2024-04-29T03:08:11.692" v="74" actId="6549"/>
          <ac:spMkLst>
            <pc:docMk/>
            <pc:sldMk cId="1720288527" sldId="291"/>
            <ac:spMk id="4" creationId="{4C0F4EB5-B2EC-4512-BD37-E24856B89364}"/>
          </ac:spMkLst>
        </pc:spChg>
        <pc:spChg chg="add mod">
          <ac:chgData name="Hong-Yi Chen" userId="9bcf463a73b3d25e" providerId="LiveId" clId="{DBA4617B-3CDE-4A3A-81BF-75DCC352AC7B}" dt="2024-04-29T03:08:54.839" v="93" actId="1076"/>
          <ac:spMkLst>
            <pc:docMk/>
            <pc:sldMk cId="1720288527" sldId="291"/>
            <ac:spMk id="6" creationId="{9B7C143F-B3B4-4CB8-A132-5790D06217AB}"/>
          </ac:spMkLst>
        </pc:spChg>
      </pc:sldChg>
      <pc:sldChg chg="add">
        <pc:chgData name="Hong-Yi Chen" userId="9bcf463a73b3d25e" providerId="LiveId" clId="{DBA4617B-3CDE-4A3A-81BF-75DCC352AC7B}" dt="2024-04-29T03:11:49.414" v="173"/>
        <pc:sldMkLst>
          <pc:docMk/>
          <pc:sldMk cId="3474437677" sldId="292"/>
        </pc:sldMkLst>
      </pc:sldChg>
    </pc:docChg>
  </pc:docChgLst>
  <pc:docChgLst>
    <pc:chgData name="Hong-Yi Chen" userId="9bcf463a73b3d25e" providerId="LiveId" clId="{612AF15D-633C-44D5-81F0-6DDC3A9D06EE}"/>
    <pc:docChg chg="custSel addSld modSld">
      <pc:chgData name="Hong-Yi Chen" userId="9bcf463a73b3d25e" providerId="LiveId" clId="{612AF15D-633C-44D5-81F0-6DDC3A9D06EE}" dt="2023-01-02T03:29:38.859" v="112" actId="20577"/>
      <pc:docMkLst>
        <pc:docMk/>
      </pc:docMkLst>
      <pc:sldChg chg="delSp modSp new mod">
        <pc:chgData name="Hong-Yi Chen" userId="9bcf463a73b3d25e" providerId="LiveId" clId="{612AF15D-633C-44D5-81F0-6DDC3A9D06EE}" dt="2023-01-02T03:29:38.859" v="112" actId="20577"/>
        <pc:sldMkLst>
          <pc:docMk/>
          <pc:sldMk cId="1591790893" sldId="291"/>
        </pc:sldMkLst>
        <pc:spChg chg="del">
          <ac:chgData name="Hong-Yi Chen" userId="9bcf463a73b3d25e" providerId="LiveId" clId="{612AF15D-633C-44D5-81F0-6DDC3A9D06EE}" dt="2023-01-02T03:28:51.833" v="1" actId="478"/>
          <ac:spMkLst>
            <pc:docMk/>
            <pc:sldMk cId="1591790893" sldId="291"/>
            <ac:spMk id="2" creationId="{58EBDAAA-7193-4D6D-959D-24D2613DEE3C}"/>
          </ac:spMkLst>
        </pc:spChg>
        <pc:spChg chg="mod">
          <ac:chgData name="Hong-Yi Chen" userId="9bcf463a73b3d25e" providerId="LiveId" clId="{612AF15D-633C-44D5-81F0-6DDC3A9D06EE}" dt="2023-01-02T03:29:38.859" v="112" actId="20577"/>
          <ac:spMkLst>
            <pc:docMk/>
            <pc:sldMk cId="1591790893" sldId="291"/>
            <ac:spMk id="3" creationId="{CF12CF6D-064F-4FB6-92DF-87142832CF9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C54C-24B0-4CAE-82B3-8EADEBE5D09A}" type="datetimeFigureOut">
              <a:rPr lang="zh-TW" altLang="en-US" smtClean="0"/>
              <a:t>2024/4/29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D6A43-AA54-42F8-A529-5AEB5A58E8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3447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C54C-24B0-4CAE-82B3-8EADEBE5D09A}" type="datetimeFigureOut">
              <a:rPr lang="zh-TW" altLang="en-US" smtClean="0"/>
              <a:t>2024/4/29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D6A43-AA54-42F8-A529-5AEB5A58E8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7453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C54C-24B0-4CAE-82B3-8EADEBE5D09A}" type="datetimeFigureOut">
              <a:rPr lang="zh-TW" altLang="en-US" smtClean="0"/>
              <a:t>2024/4/29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D6A43-AA54-42F8-A529-5AEB5A58E8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6684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C54C-24B0-4CAE-82B3-8EADEBE5D09A}" type="datetimeFigureOut">
              <a:rPr lang="zh-TW" altLang="en-US" smtClean="0"/>
              <a:t>2024/4/29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D6A43-AA54-42F8-A529-5AEB5A58E8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5678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C54C-24B0-4CAE-82B3-8EADEBE5D09A}" type="datetimeFigureOut">
              <a:rPr lang="zh-TW" altLang="en-US" smtClean="0"/>
              <a:t>2024/4/29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D6A43-AA54-42F8-A529-5AEB5A58E8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343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C54C-24B0-4CAE-82B3-8EADEBE5D09A}" type="datetimeFigureOut">
              <a:rPr lang="zh-TW" altLang="en-US" smtClean="0"/>
              <a:t>2024/4/29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D6A43-AA54-42F8-A529-5AEB5A58E8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8285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C54C-24B0-4CAE-82B3-8EADEBE5D09A}" type="datetimeFigureOut">
              <a:rPr lang="zh-TW" altLang="en-US" smtClean="0"/>
              <a:t>2024/4/29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D6A43-AA54-42F8-A529-5AEB5A58E8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8429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C54C-24B0-4CAE-82B3-8EADEBE5D09A}" type="datetimeFigureOut">
              <a:rPr lang="zh-TW" altLang="en-US" smtClean="0"/>
              <a:t>2024/4/29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D6A43-AA54-42F8-A529-5AEB5A58E8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4327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C54C-24B0-4CAE-82B3-8EADEBE5D09A}" type="datetimeFigureOut">
              <a:rPr lang="zh-TW" altLang="en-US" smtClean="0"/>
              <a:t>2024/4/29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D6A43-AA54-42F8-A529-5AEB5A58E8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6777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C54C-24B0-4CAE-82B3-8EADEBE5D09A}" type="datetimeFigureOut">
              <a:rPr lang="zh-TW" altLang="en-US" smtClean="0"/>
              <a:t>2024/4/29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D6A43-AA54-42F8-A529-5AEB5A58E8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7543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C54C-24B0-4CAE-82B3-8EADEBE5D09A}" type="datetimeFigureOut">
              <a:rPr lang="zh-TW" altLang="en-US" smtClean="0"/>
              <a:t>2024/4/29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D6A43-AA54-42F8-A529-5AEB5A58E8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3419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BC54C-24B0-4CAE-82B3-8EADEBE5D09A}" type="datetimeFigureOut">
              <a:rPr lang="zh-TW" altLang="en-US" smtClean="0"/>
              <a:t>2024/4/29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D6A43-AA54-42F8-A529-5AEB5A58E8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156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eb.ntnu.edu.tw/~hongy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63867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課程內容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69905" y="4005075"/>
            <a:ext cx="3461917" cy="1828800"/>
          </a:xfrm>
        </p:spPr>
        <p:txBody>
          <a:bodyPr>
            <a:normAutofit/>
          </a:bodyPr>
          <a:lstStyle/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LaTex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SciDavis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(Origin)</a:t>
            </a: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</a:t>
            </a:r>
            <a:endParaRPr lang="zh-TW" altLang="en-US" dirty="0"/>
          </a:p>
        </p:txBody>
      </p:sp>
      <p:sp>
        <p:nvSpPr>
          <p:cNvPr id="5" name="右中括弧 4">
            <a:extLst>
              <a:ext uri="{FF2B5EF4-FFF2-40B4-BE49-F238E27FC236}">
                <a16:creationId xmlns:a16="http://schemas.microsoft.com/office/drawing/2014/main" id="{2AEDB7FB-879F-41E2-B9BA-F9DA2D4AE9EF}"/>
              </a:ext>
            </a:extLst>
          </p:cNvPr>
          <p:cNvSpPr/>
          <p:nvPr/>
        </p:nvSpPr>
        <p:spPr>
          <a:xfrm>
            <a:off x="4462251" y="4182459"/>
            <a:ext cx="76810" cy="914400"/>
          </a:xfrm>
          <a:prstGeom prst="righ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右中括弧 5">
            <a:extLst>
              <a:ext uri="{FF2B5EF4-FFF2-40B4-BE49-F238E27FC236}">
                <a16:creationId xmlns:a16="http://schemas.microsoft.com/office/drawing/2014/main" id="{A470F509-F4E2-464E-8FF7-CDAF4F6A18F4}"/>
              </a:ext>
            </a:extLst>
          </p:cNvPr>
          <p:cNvSpPr/>
          <p:nvPr/>
        </p:nvSpPr>
        <p:spPr>
          <a:xfrm>
            <a:off x="4462251" y="5274243"/>
            <a:ext cx="76810" cy="444416"/>
          </a:xfrm>
          <a:prstGeom prst="righ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7576E60F-BC13-4D77-B2EB-F9C67686453A}"/>
              </a:ext>
            </a:extLst>
          </p:cNvPr>
          <p:cNvSpPr txBox="1"/>
          <p:nvPr/>
        </p:nvSpPr>
        <p:spPr>
          <a:xfrm>
            <a:off x="4721879" y="4408826"/>
            <a:ext cx="1007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/>
              <a:t>½</a:t>
            </a:r>
            <a:r>
              <a:rPr lang="zh-TW" altLang="en-US" sz="2400" dirty="0"/>
              <a:t>學期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E231A45C-D981-47C6-85AB-D819AACFFC69}"/>
              </a:ext>
            </a:extLst>
          </p:cNvPr>
          <p:cNvSpPr txBox="1"/>
          <p:nvPr/>
        </p:nvSpPr>
        <p:spPr>
          <a:xfrm>
            <a:off x="4721879" y="5265618"/>
            <a:ext cx="10070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/>
              <a:t>½</a:t>
            </a:r>
            <a:r>
              <a:rPr lang="zh-TW" altLang="en-US" sz="2400" dirty="0"/>
              <a:t>學期</a:t>
            </a:r>
          </a:p>
        </p:txBody>
      </p:sp>
      <p:sp>
        <p:nvSpPr>
          <p:cNvPr id="9" name="標題 1">
            <a:extLst>
              <a:ext uri="{FF2B5EF4-FFF2-40B4-BE49-F238E27FC236}">
                <a16:creationId xmlns:a16="http://schemas.microsoft.com/office/drawing/2014/main" id="{05089C76-422E-40A4-8B54-304EC9E24FD0}"/>
              </a:ext>
            </a:extLst>
          </p:cNvPr>
          <p:cNvSpPr txBox="1">
            <a:spLocks/>
          </p:cNvSpPr>
          <p:nvPr/>
        </p:nvSpPr>
        <p:spPr>
          <a:xfrm>
            <a:off x="769905" y="817460"/>
            <a:ext cx="1967780" cy="9842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/>
              <a:t>陳鴻宜</a:t>
            </a:r>
          </a:p>
        </p:txBody>
      </p:sp>
      <p:sp>
        <p:nvSpPr>
          <p:cNvPr id="10" name="副標題 2">
            <a:extLst>
              <a:ext uri="{FF2B5EF4-FFF2-40B4-BE49-F238E27FC236}">
                <a16:creationId xmlns:a16="http://schemas.microsoft.com/office/drawing/2014/main" id="{57E7D429-2BE7-4624-9355-A6E451398AC7}"/>
              </a:ext>
            </a:extLst>
          </p:cNvPr>
          <p:cNvSpPr txBox="1">
            <a:spLocks/>
          </p:cNvSpPr>
          <p:nvPr/>
        </p:nvSpPr>
        <p:spPr>
          <a:xfrm>
            <a:off x="3342310" y="817460"/>
            <a:ext cx="4147740" cy="128692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/>
              <a:t>理學院大樓</a:t>
            </a:r>
            <a:r>
              <a:rPr lang="en-US" altLang="zh-TW" dirty="0"/>
              <a:t>2</a:t>
            </a:r>
            <a:r>
              <a:rPr lang="zh-TW" altLang="en-US" dirty="0"/>
              <a:t>樓</a:t>
            </a:r>
            <a:r>
              <a:rPr lang="en-US" altLang="zh-TW" dirty="0"/>
              <a:t>A207</a:t>
            </a:r>
          </a:p>
          <a:p>
            <a:r>
              <a:rPr lang="en-US" altLang="zh-TW" dirty="0"/>
              <a:t>02-77346032</a:t>
            </a:r>
          </a:p>
          <a:p>
            <a:r>
              <a:rPr lang="en-US" altLang="zh-TW" dirty="0"/>
              <a:t>hongyi@ntnu.edu.tw</a:t>
            </a:r>
            <a:endParaRPr lang="zh-TW" altLang="en-US" dirty="0"/>
          </a:p>
        </p:txBody>
      </p: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B51AABDC-B714-4625-AACF-92DBDE49A712}"/>
              </a:ext>
            </a:extLst>
          </p:cNvPr>
          <p:cNvCxnSpPr/>
          <p:nvPr/>
        </p:nvCxnSpPr>
        <p:spPr>
          <a:xfrm>
            <a:off x="752415" y="2468875"/>
            <a:ext cx="7757810" cy="0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1">
                    <a:lumMod val="89000"/>
                  </a:schemeClr>
                </a:gs>
                <a:gs pos="23000">
                  <a:schemeClr val="tx2">
                    <a:lumMod val="60000"/>
                    <a:lumOff val="40000"/>
                  </a:schemeClr>
                </a:gs>
                <a:gs pos="69000">
                  <a:schemeClr val="accent1">
                    <a:lumMod val="60000"/>
                    <a:lumOff val="40000"/>
                  </a:schemeClr>
                </a:gs>
                <a:gs pos="97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2999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ea"/>
              <a:buAutoNum type="ea1ChtPeriod" startAt="3"/>
            </a:pPr>
            <a:r>
              <a:rPr lang="zh-TW" altLang="en-US" sz="4400" kern="1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考試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5AACAC0B-1137-4F77-BA47-344C499F7A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703673"/>
              </p:ext>
            </p:extLst>
          </p:nvPr>
        </p:nvGraphicFramePr>
        <p:xfrm>
          <a:off x="195309" y="1700775"/>
          <a:ext cx="8748000" cy="22516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4000">
                  <a:extLst>
                    <a:ext uri="{9D8B030D-6E8A-4147-A177-3AD203B41FA5}">
                      <a16:colId xmlns:a16="http://schemas.microsoft.com/office/drawing/2014/main" val="1682987203"/>
                    </a:ext>
                  </a:extLst>
                </a:gridCol>
                <a:gridCol w="1764000">
                  <a:extLst>
                    <a:ext uri="{9D8B030D-6E8A-4147-A177-3AD203B41FA5}">
                      <a16:colId xmlns:a16="http://schemas.microsoft.com/office/drawing/2014/main" val="3518697604"/>
                    </a:ext>
                  </a:extLst>
                </a:gridCol>
                <a:gridCol w="4320000">
                  <a:extLst>
                    <a:ext uri="{9D8B030D-6E8A-4147-A177-3AD203B41FA5}">
                      <a16:colId xmlns:a16="http://schemas.microsoft.com/office/drawing/2014/main" val="3940439516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820216292"/>
                    </a:ext>
                  </a:extLst>
                </a:gridCol>
              </a:tblGrid>
              <a:tr h="47622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/>
                        <a:t>乙班</a:t>
                      </a:r>
                      <a:endParaRPr lang="en-US" altLang="zh-TW" sz="2400" dirty="0"/>
                    </a:p>
                    <a:p>
                      <a:pPr algn="ctr"/>
                      <a:r>
                        <a:rPr lang="zh-TW" altLang="en-US" sz="2400" dirty="0"/>
                        <a:t> </a:t>
                      </a:r>
                      <a:r>
                        <a:rPr lang="en-US" altLang="zh-TW" sz="2400" dirty="0"/>
                        <a:t>15:30-17:20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/>
                        <a:t>甲班 </a:t>
                      </a:r>
                      <a:endParaRPr lang="en-US" altLang="zh-TW" sz="2400" dirty="0"/>
                    </a:p>
                    <a:p>
                      <a:pPr algn="ctr"/>
                      <a:r>
                        <a:rPr lang="en-US" altLang="zh-TW" sz="2400" dirty="0"/>
                        <a:t>10:20-12:10</a:t>
                      </a:r>
                      <a:endParaRPr lang="zh-TW" alt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/>
                        <a:t>實機考試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/>
                        <a:t>分數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0900599"/>
                  </a:ext>
                </a:extLst>
              </a:tr>
              <a:tr h="47622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/>
                        <a:t>10</a:t>
                      </a:r>
                      <a:r>
                        <a:rPr lang="zh-TW" altLang="en-US" sz="2400" dirty="0"/>
                        <a:t>月</a:t>
                      </a:r>
                      <a:r>
                        <a:rPr lang="en-US" altLang="zh-TW" sz="2400" dirty="0"/>
                        <a:t>09</a:t>
                      </a:r>
                      <a:r>
                        <a:rPr lang="zh-TW" altLang="en-US" sz="2400" dirty="0"/>
                        <a:t>日</a:t>
                      </a:r>
                      <a:endParaRPr lang="en-US" altLang="zh-TW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/>
                        <a:t>10</a:t>
                      </a:r>
                      <a:r>
                        <a:rPr lang="zh-TW" altLang="en-US" sz="2400" dirty="0"/>
                        <a:t>月</a:t>
                      </a:r>
                      <a:r>
                        <a:rPr lang="en-US" altLang="zh-TW" sz="2400" dirty="0"/>
                        <a:t>09</a:t>
                      </a:r>
                      <a:r>
                        <a:rPr lang="zh-TW" altLang="en-US" sz="2400" dirty="0"/>
                        <a:t>日</a:t>
                      </a:r>
                      <a:endParaRPr lang="en-US" altLang="zh-TW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/>
                        <a:t>Word + Latex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/>
                        <a:t>20%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4071542"/>
                  </a:ext>
                </a:extLst>
              </a:tr>
              <a:tr h="47622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/>
                        <a:t>11</a:t>
                      </a:r>
                      <a:r>
                        <a:rPr lang="zh-TW" altLang="en-US" sz="2400" dirty="0"/>
                        <a:t>月</a:t>
                      </a:r>
                      <a:r>
                        <a:rPr lang="en-US" altLang="zh-TW" sz="2400" dirty="0"/>
                        <a:t>13</a:t>
                      </a:r>
                      <a:r>
                        <a:rPr lang="zh-TW" altLang="en-US" sz="2400" dirty="0"/>
                        <a:t>日</a:t>
                      </a:r>
                      <a:endParaRPr lang="en-US" altLang="zh-TW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/>
                        <a:t>11</a:t>
                      </a:r>
                      <a:r>
                        <a:rPr lang="zh-TW" altLang="en-US" sz="2400" dirty="0"/>
                        <a:t>月</a:t>
                      </a:r>
                      <a:r>
                        <a:rPr lang="en-US" altLang="zh-TW" sz="2400" dirty="0"/>
                        <a:t>13</a:t>
                      </a:r>
                      <a:r>
                        <a:rPr lang="zh-TW" altLang="en-US" sz="2400" dirty="0"/>
                        <a:t>日</a:t>
                      </a:r>
                      <a:endParaRPr lang="en-US" altLang="zh-TW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/>
                        <a:t>Word</a:t>
                      </a:r>
                      <a:r>
                        <a:rPr lang="en-US" altLang="zh-TW" sz="2400" baseline="0" dirty="0"/>
                        <a:t> </a:t>
                      </a:r>
                      <a:r>
                        <a:rPr lang="en-US" altLang="zh-TW" sz="2400" dirty="0"/>
                        <a:t>+ Latex + </a:t>
                      </a:r>
                      <a:r>
                        <a:rPr lang="en-US" altLang="zh-TW" sz="2400" dirty="0" err="1"/>
                        <a:t>SciDavis</a:t>
                      </a:r>
                      <a:endParaRPr lang="en-US" altLang="zh-TW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/>
                        <a:t>30%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2791436"/>
                  </a:ext>
                </a:extLst>
              </a:tr>
              <a:tr h="47622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/>
                        <a:t>12</a:t>
                      </a:r>
                      <a:r>
                        <a:rPr lang="zh-TW" altLang="en-US" sz="2400" dirty="0"/>
                        <a:t>月</a:t>
                      </a:r>
                      <a:r>
                        <a:rPr lang="en-US" altLang="zh-TW" sz="2400" dirty="0"/>
                        <a:t>18</a:t>
                      </a:r>
                      <a:r>
                        <a:rPr lang="zh-TW" altLang="en-US" sz="2400" dirty="0"/>
                        <a:t>日</a:t>
                      </a:r>
                      <a:endParaRPr lang="en-US" altLang="zh-TW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/>
                        <a:t>12</a:t>
                      </a:r>
                      <a:r>
                        <a:rPr lang="zh-TW" altLang="en-US" sz="2400" dirty="0"/>
                        <a:t>月</a:t>
                      </a:r>
                      <a:r>
                        <a:rPr lang="en-US" altLang="zh-TW" sz="2400" dirty="0"/>
                        <a:t>18</a:t>
                      </a:r>
                      <a:r>
                        <a:rPr lang="zh-TW" altLang="en-US" sz="2400" dirty="0"/>
                        <a:t>日</a:t>
                      </a:r>
                      <a:endParaRPr lang="en-US" altLang="zh-TW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/>
                        <a:t>Word + Latex + </a:t>
                      </a:r>
                      <a:r>
                        <a:rPr lang="en-US" altLang="zh-TW" sz="2400" dirty="0" err="1"/>
                        <a:t>SciDavis</a:t>
                      </a:r>
                      <a:r>
                        <a:rPr lang="en-US" altLang="zh-TW" sz="2400" dirty="0"/>
                        <a:t> + Python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/>
                        <a:t>50%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4893296"/>
                  </a:ext>
                </a:extLst>
              </a:tr>
            </a:tbl>
          </a:graphicData>
        </a:graphic>
      </p:graphicFrame>
      <p:sp>
        <p:nvSpPr>
          <p:cNvPr id="6" name="文字方塊 5">
            <a:extLst>
              <a:ext uri="{FF2B5EF4-FFF2-40B4-BE49-F238E27FC236}">
                <a16:creationId xmlns:a16="http://schemas.microsoft.com/office/drawing/2014/main" id="{8C3E98E2-353C-4C3E-B4A3-32F41EF9B103}"/>
              </a:ext>
            </a:extLst>
          </p:cNvPr>
          <p:cNvSpPr txBox="1"/>
          <p:nvPr/>
        </p:nvSpPr>
        <p:spPr>
          <a:xfrm>
            <a:off x="2183172" y="5042010"/>
            <a:ext cx="477227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altLang="zh-TW" sz="2400" b="1" dirty="0">
                <a:latin typeface="標楷體" panose="03000509000000000000" pitchFamily="65" charset="-120"/>
                <a:ea typeface="標楷體" panose="03000509000000000000" pitchFamily="65" charset="-120"/>
                <a:cs typeface="+mj-cs"/>
                <a:hlinkClick r:id="rId2"/>
              </a:rPr>
              <a:t>http://web.ntnu.edu.tw/~hongyi</a:t>
            </a:r>
            <a:endParaRPr lang="en-US" altLang="zh-TW" sz="2400" b="1" dirty="0"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94067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2053740" y="1700775"/>
                <a:ext cx="5036520" cy="2496325"/>
              </a:xfrm>
            </p:spPr>
            <p:txBody>
              <a:bodyPr>
                <a:normAutofit/>
              </a:bodyPr>
              <a:lstStyle/>
              <a:p>
                <a:pPr marL="0" marR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zh-TW" sz="1800" smtClean="0">
                          <a:effectLst/>
                          <a:latin typeface="Cambria Math" panose="02040503050406030204" pitchFamily="18" charset="0"/>
                          <a:ea typeface="CMU Serif" panose="02000603000000000000" pitchFamily="2" charset="0"/>
                        </a:rPr>
                        <m:t>𝑓</m:t>
                      </m:r>
                      <m:d>
                        <m:dPr>
                          <m:ctrlPr>
                            <a:rPr lang="zh-TW" altLang="zh-TW" sz="1800" i="1">
                              <a:effectLst/>
                              <a:latin typeface="Cambria Math" panose="02040503050406030204" pitchFamily="18" charset="0"/>
                              <a:ea typeface="CMU Serif" panose="02000603000000000000" pitchFamily="2" charset="0"/>
                            </a:rPr>
                          </m:ctrlPr>
                        </m:dPr>
                        <m:e>
                          <m:r>
                            <a:rPr lang="zh-TW" altLang="zh-TW" sz="1800">
                              <a:effectLst/>
                              <a:latin typeface="Cambria Math" panose="02040503050406030204" pitchFamily="18" charset="0"/>
                              <a:ea typeface="CMU Serif" panose="02000603000000000000" pitchFamily="2" charset="0"/>
                            </a:rPr>
                            <m:t>𝑣</m:t>
                          </m:r>
                        </m:e>
                      </m:d>
                      <m:r>
                        <a:rPr lang="zh-TW" altLang="zh-TW" sz="1800">
                          <a:effectLst/>
                          <a:latin typeface="Cambria Math" panose="02040503050406030204" pitchFamily="18" charset="0"/>
                          <a:ea typeface="CMU Serif" panose="02000603000000000000" pitchFamily="2" charset="0"/>
                        </a:rPr>
                        <m:t>𝑑𝑣</m:t>
                      </m:r>
                      <m:r>
                        <a:rPr lang="zh-TW" altLang="zh-TW" sz="1800">
                          <a:effectLst/>
                          <a:latin typeface="Cambria Math" panose="02040503050406030204" pitchFamily="18" charset="0"/>
                          <a:ea typeface="CMU Serif" panose="02000603000000000000" pitchFamily="2" charset="0"/>
                        </a:rPr>
                        <m:t>=</m:t>
                      </m:r>
                      <m:limLow>
                        <m:limLowPr>
                          <m:ctrlPr>
                            <a:rPr lang="zh-TW" altLang="zh-TW" sz="1800" i="1">
                              <a:effectLst/>
                              <a:latin typeface="Cambria Math" panose="02040503050406030204" pitchFamily="18" charset="0"/>
                              <a:ea typeface="CMU Serif" panose="02000603000000000000" pitchFamily="2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zh-TW" altLang="zh-TW" sz="1800" i="1">
                                  <a:effectLst/>
                                  <a:latin typeface="Cambria Math" panose="02040503050406030204" pitchFamily="18" charset="0"/>
                                  <a:ea typeface="CMU Serif" panose="02000603000000000000" pitchFamily="2" charset="0"/>
                                </a:rPr>
                              </m:ctrlPr>
                            </m:groupChrPr>
                            <m:e>
                              <m:sSup>
                                <m:sSupPr>
                                  <m:ctrlPr>
                                    <a:rPr lang="zh-TW" altLang="zh-TW" sz="1800" i="1">
                                      <a:effectLst/>
                                      <a:latin typeface="Cambria Math" panose="02040503050406030204" pitchFamily="18" charset="0"/>
                                      <a:ea typeface="CMU Serif" panose="02000603000000000000" pitchFamily="2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zh-TW" altLang="zh-TW" sz="1800" i="1">
                                          <a:effectLst/>
                                          <a:latin typeface="Cambria Math" panose="02040503050406030204" pitchFamily="18" charset="0"/>
                                          <a:ea typeface="CMU Serif" panose="02000603000000000000" pitchFamily="2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zh-TW" altLang="zh-TW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CMU Serif" panose="02000603000000000000" pitchFamily="2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zh-TW" altLang="zh-TW" sz="1800">
                                              <a:effectLst/>
                                              <a:latin typeface="Cambria Math" panose="02040503050406030204" pitchFamily="18" charset="0"/>
                                              <a:ea typeface="CMU Serif" panose="02000603000000000000" pitchFamily="2" charset="0"/>
                                            </a:rPr>
                                            <m:t>𝛽</m:t>
                                          </m:r>
                                          <m:r>
                                            <a:rPr lang="zh-TW" altLang="zh-TW" sz="1800">
                                              <a:effectLst/>
                                              <a:latin typeface="Cambria Math" panose="02040503050406030204" pitchFamily="18" charset="0"/>
                                              <a:ea typeface="CMU Serif" panose="02000603000000000000" pitchFamily="2" charset="0"/>
                                            </a:rPr>
                                            <m:t>𝑚</m:t>
                                          </m:r>
                                        </m:num>
                                        <m:den>
                                          <m:r>
                                            <a:rPr lang="zh-TW" altLang="zh-TW" sz="1800">
                                              <a:effectLst/>
                                              <a:latin typeface="Cambria Math" panose="02040503050406030204" pitchFamily="18" charset="0"/>
                                              <a:ea typeface="CMU Serif" panose="02000603000000000000" pitchFamily="2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zh-TW" altLang="zh-TW" sz="1800">
                                              <a:effectLst/>
                                              <a:latin typeface="Cambria Math" panose="02040503050406030204" pitchFamily="18" charset="0"/>
                                              <a:ea typeface="CMU Serif" panose="02000603000000000000" pitchFamily="2" charset="0"/>
                                            </a:rPr>
                                            <m:t>𝜋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type m:val="lin"/>
                                      <m:ctrlPr>
                                        <a:rPr lang="zh-TW" altLang="zh-TW" sz="1800" i="1">
                                          <a:effectLst/>
                                          <a:latin typeface="Cambria Math" panose="02040503050406030204" pitchFamily="18" charset="0"/>
                                          <a:ea typeface="CMU Serif" panose="02000603000000000000" pitchFamily="2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zh-TW" altLang="zh-TW" sz="1800">
                                          <a:effectLst/>
                                          <a:latin typeface="Cambria Math" panose="02040503050406030204" pitchFamily="18" charset="0"/>
                                          <a:ea typeface="CMU Serif" panose="02000603000000000000" pitchFamily="2" charset="0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zh-TW" altLang="zh-TW" sz="1800">
                                          <a:effectLst/>
                                          <a:latin typeface="Cambria Math" panose="02040503050406030204" pitchFamily="18" charset="0"/>
                                          <a:ea typeface="CMU Serif" panose="02000603000000000000" pitchFamily="2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groupChr>
                        </m:e>
                        <m:lim>
                          <m:eqArr>
                            <m:eqArrPr>
                              <m:ctrlPr>
                                <a:rPr lang="zh-TW" altLang="zh-TW" sz="1800" i="1">
                                  <a:effectLst/>
                                  <a:latin typeface="Cambria Math" panose="02040503050406030204" pitchFamily="18" charset="0"/>
                                  <a:ea typeface="CMU Serif" panose="02000603000000000000" pitchFamily="2" charset="0"/>
                                </a:rPr>
                              </m:ctrlPr>
                            </m:eqArrPr>
                            <m:e>
                              <m:r>
                                <m:rPr>
                                  <m:nor/>
                                </m:rPr>
                                <a:rPr lang="zh-TW" altLang="zh-TW" sz="1800">
                                  <a:effectLst/>
                                  <a:latin typeface="CMU Serif" panose="02000603000000000000" pitchFamily="2" charset="0"/>
                                  <a:ea typeface="CMU Serif" panose="02000603000000000000" pitchFamily="2" charset="0"/>
                                  <a:cs typeface="CMU Serif" panose="02000603000000000000" pitchFamily="2" charset="0"/>
                                </a:rPr>
                                <m:t>Normalization</m:t>
                              </m:r>
                            </m:e>
                            <m:e>
                              <m:r>
                                <m:rPr>
                                  <m:nor/>
                                </m:rPr>
                                <a:rPr lang="zh-TW" altLang="zh-TW" sz="1800">
                                  <a:effectLst/>
                                  <a:latin typeface="CMU Serif" panose="02000603000000000000" pitchFamily="2" charset="0"/>
                                  <a:ea typeface="CMU Serif" panose="02000603000000000000" pitchFamily="2" charset="0"/>
                                  <a:cs typeface="CMU Serif" panose="02000603000000000000" pitchFamily="2" charset="0"/>
                                </a:rPr>
                                <m:t>constant</m:t>
                              </m:r>
                            </m:e>
                          </m:eqArr>
                        </m:lim>
                      </m:limLow>
                      <m:limLow>
                        <m:limLowPr>
                          <m:ctrlPr>
                            <a:rPr lang="zh-TW" altLang="zh-TW" sz="1800" i="1">
                              <a:effectLst/>
                              <a:latin typeface="Cambria Math" panose="02040503050406030204" pitchFamily="18" charset="0"/>
                              <a:ea typeface="CMU Serif" panose="02000603000000000000" pitchFamily="2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zh-TW" altLang="zh-TW" sz="1800" i="1">
                                  <a:effectLst/>
                                  <a:latin typeface="Cambria Math" panose="02040503050406030204" pitchFamily="18" charset="0"/>
                                  <a:ea typeface="CMU Serif" panose="02000603000000000000" pitchFamily="2" charset="0"/>
                                </a:rPr>
                              </m:ctrlPr>
                            </m:groupChrPr>
                            <m:e>
                              <m:sSup>
                                <m:sSupPr>
                                  <m:ctrlPr>
                                    <a:rPr lang="zh-TW" altLang="zh-TW" sz="1800" i="1">
                                      <a:effectLst/>
                                      <a:latin typeface="Cambria Math" panose="02040503050406030204" pitchFamily="18" charset="0"/>
                                      <a:ea typeface="CMU Serif" panose="02000603000000000000" pitchFamily="2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TW" altLang="zh-TW" sz="1800">
                                      <a:effectLst/>
                                      <a:latin typeface="Cambria Math" panose="02040503050406030204" pitchFamily="18" charset="0"/>
                                      <a:ea typeface="CMU Serif" panose="02000603000000000000" pitchFamily="2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zh-TW" altLang="zh-TW" sz="1800">
                                      <a:effectLst/>
                                      <a:latin typeface="Cambria Math" panose="02040503050406030204" pitchFamily="18" charset="0"/>
                                      <a:ea typeface="CMU Serif" panose="02000603000000000000" pitchFamily="2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zh-TW" altLang="zh-TW" sz="1800" i="1">
                                          <a:effectLst/>
                                          <a:latin typeface="Cambria Math" panose="02040503050406030204" pitchFamily="18" charset="0"/>
                                          <a:ea typeface="CMU Serif" panose="02000603000000000000" pitchFamily="2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zh-TW" altLang="zh-TW" sz="1800">
                                          <a:effectLst/>
                                          <a:latin typeface="Cambria Math" panose="02040503050406030204" pitchFamily="18" charset="0"/>
                                          <a:ea typeface="CMU Serif" panose="02000603000000000000" pitchFamily="2" charset="0"/>
                                        </a:rPr>
                                        <m:t>𝛽</m:t>
                                      </m:r>
                                    </m:num>
                                    <m:den>
                                      <m:r>
                                        <a:rPr lang="zh-TW" altLang="zh-TW" sz="1800">
                                          <a:effectLst/>
                                          <a:latin typeface="Cambria Math" panose="02040503050406030204" pitchFamily="18" charset="0"/>
                                          <a:ea typeface="CMU Serif" panose="02000603000000000000" pitchFamily="2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zh-TW" altLang="zh-TW" sz="1800">
                                      <a:effectLst/>
                                      <a:latin typeface="Cambria Math" panose="02040503050406030204" pitchFamily="18" charset="0"/>
                                      <a:ea typeface="CMU Serif" panose="02000603000000000000" pitchFamily="2" charset="0"/>
                                    </a:rPr>
                                    <m:t>𝑚</m:t>
                                  </m:r>
                                  <m:sSup>
                                    <m:sSupPr>
                                      <m:ctrlPr>
                                        <a:rPr lang="zh-TW" altLang="zh-TW" sz="1800" i="1">
                                          <a:effectLst/>
                                          <a:latin typeface="Cambria Math" panose="02040503050406030204" pitchFamily="18" charset="0"/>
                                          <a:ea typeface="CMU Serif" panose="02000603000000000000" pitchFamily="2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zh-TW" altLang="zh-TW" sz="1800">
                                          <a:effectLst/>
                                          <a:latin typeface="Cambria Math" panose="02040503050406030204" pitchFamily="18" charset="0"/>
                                          <a:ea typeface="CMU Serif" panose="02000603000000000000" pitchFamily="2" charset="0"/>
                                        </a:rPr>
                                        <m:t>𝑣</m:t>
                                      </m:r>
                                    </m:e>
                                    <m:sup>
                                      <m:r>
                                        <a:rPr lang="zh-TW" altLang="zh-TW" sz="1800">
                                          <a:effectLst/>
                                          <a:latin typeface="Cambria Math" panose="02040503050406030204" pitchFamily="18" charset="0"/>
                                          <a:ea typeface="CMU Serif" panose="02000603000000000000" pitchFamily="2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sup>
                              </m:sSup>
                              <m:phant>
                                <m:phantPr>
                                  <m:show m:val="off"/>
                                  <m:zeroWid m:val="on"/>
                                  <m:ctrlPr>
                                    <a:rPr lang="zh-TW" altLang="zh-TW" sz="1800" i="1">
                                      <a:effectLst/>
                                      <a:latin typeface="Cambria Math" panose="02040503050406030204" pitchFamily="18" charset="0"/>
                                      <a:ea typeface="CMU Serif" panose="02000603000000000000" pitchFamily="2" charset="0"/>
                                    </a:rPr>
                                  </m:ctrlPr>
                                </m:phantPr>
                                <m:e>
                                  <m:d>
                                    <m:dPr>
                                      <m:ctrlPr>
                                        <a:rPr lang="zh-TW" altLang="zh-TW" sz="1800" i="1">
                                          <a:effectLst/>
                                          <a:latin typeface="Cambria Math" panose="02040503050406030204" pitchFamily="18" charset="0"/>
                                          <a:ea typeface="CMU Serif" panose="02000603000000000000" pitchFamily="2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zh-TW" altLang="zh-TW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CMU Serif" panose="02000603000000000000" pitchFamily="2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zh-TW" altLang="zh-TW" sz="1800">
                                              <a:effectLst/>
                                              <a:latin typeface="Cambria Math" panose="02040503050406030204" pitchFamily="18" charset="0"/>
                                              <a:ea typeface="CMU Serif" panose="02000603000000000000" pitchFamily="2" charset="0"/>
                                            </a:rPr>
                                            <m:t>𝑏</m:t>
                                          </m:r>
                                        </m:num>
                                        <m:den>
                                          <m:r>
                                            <a:rPr lang="zh-TW" altLang="zh-TW" sz="1800">
                                              <a:effectLst/>
                                              <a:latin typeface="Cambria Math" panose="02040503050406030204" pitchFamily="18" charset="0"/>
                                              <a:ea typeface="CMU Serif" panose="02000603000000000000" pitchFamily="2" charset="0"/>
                                            </a:rPr>
                                            <m:t>𝑦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phant>
                            </m:e>
                          </m:groupChr>
                        </m:e>
                        <m:lim>
                          <m:eqArr>
                            <m:eqArrPr>
                              <m:ctrlPr>
                                <a:rPr lang="zh-TW" altLang="zh-TW" sz="1800" i="1">
                                  <a:effectLst/>
                                  <a:latin typeface="Cambria Math" panose="02040503050406030204" pitchFamily="18" charset="0"/>
                                  <a:ea typeface="CMU Serif" panose="02000603000000000000" pitchFamily="2" charset="0"/>
                                </a:rPr>
                              </m:ctrlPr>
                            </m:eqArrPr>
                            <m:e>
                              <m:r>
                                <m:rPr>
                                  <m:nor/>
                                </m:rPr>
                                <a:rPr lang="zh-TW" altLang="zh-TW" sz="1800">
                                  <a:effectLst/>
                                  <a:latin typeface="CMU Serif" panose="02000603000000000000" pitchFamily="2" charset="0"/>
                                  <a:ea typeface="CMU Serif" panose="02000603000000000000" pitchFamily="2" charset="0"/>
                                  <a:cs typeface="CMU Serif" panose="02000603000000000000" pitchFamily="2" charset="0"/>
                                </a:rPr>
                                <m:t>Boltzmann</m:t>
                              </m:r>
                            </m:e>
                            <m:e>
                              <m:r>
                                <m:rPr>
                                  <m:nor/>
                                </m:rPr>
                                <a:rPr lang="zh-TW" altLang="zh-TW" sz="1800">
                                  <a:effectLst/>
                                  <a:latin typeface="CMU Serif" panose="02000603000000000000" pitchFamily="2" charset="0"/>
                                  <a:ea typeface="CMU Serif" panose="02000603000000000000" pitchFamily="2" charset="0"/>
                                  <a:cs typeface="CMU Serif" panose="02000603000000000000" pitchFamily="2" charset="0"/>
                                </a:rPr>
                                <m:t>factor</m:t>
                              </m:r>
                            </m:e>
                          </m:eqArr>
                        </m:lim>
                      </m:limLow>
                      <m:limLow>
                        <m:limLowPr>
                          <m:ctrlPr>
                            <a:rPr lang="zh-TW" altLang="zh-TW" sz="1800" i="1">
                              <a:effectLst/>
                              <a:latin typeface="Cambria Math" panose="02040503050406030204" pitchFamily="18" charset="0"/>
                              <a:ea typeface="CMU Serif" panose="02000603000000000000" pitchFamily="2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zh-TW" altLang="zh-TW" sz="1800" i="1">
                                  <a:effectLst/>
                                  <a:latin typeface="Cambria Math" panose="02040503050406030204" pitchFamily="18" charset="0"/>
                                  <a:ea typeface="CMU Serif" panose="02000603000000000000" pitchFamily="2" charset="0"/>
                                </a:rPr>
                              </m:ctrlPr>
                            </m:groupChrPr>
                            <m:e>
                              <m:r>
                                <a:rPr lang="zh-TW" altLang="zh-TW" sz="1800">
                                  <a:effectLst/>
                                  <a:latin typeface="Cambria Math" panose="02040503050406030204" pitchFamily="18" charset="0"/>
                                  <a:ea typeface="CMU Serif" panose="02000603000000000000" pitchFamily="2" charset="0"/>
                                </a:rPr>
                                <m:t>4</m:t>
                              </m:r>
                              <m:r>
                                <a:rPr lang="zh-TW" altLang="zh-TW" sz="1800">
                                  <a:effectLst/>
                                  <a:latin typeface="Cambria Math" panose="02040503050406030204" pitchFamily="18" charset="0"/>
                                  <a:ea typeface="CMU Serif" panose="02000603000000000000" pitchFamily="2" charset="0"/>
                                </a:rPr>
                                <m:t>𝜋</m:t>
                              </m:r>
                              <m:sSup>
                                <m:sSupPr>
                                  <m:ctrlPr>
                                    <a:rPr lang="zh-TW" altLang="zh-TW" sz="1800" i="1">
                                      <a:effectLst/>
                                      <a:latin typeface="Cambria Math" panose="02040503050406030204" pitchFamily="18" charset="0"/>
                                      <a:ea typeface="CMU Serif" panose="02000603000000000000" pitchFamily="2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TW" altLang="zh-TW" sz="1800">
                                      <a:effectLst/>
                                      <a:latin typeface="Cambria Math" panose="02040503050406030204" pitchFamily="18" charset="0"/>
                                      <a:ea typeface="CMU Serif" panose="02000603000000000000" pitchFamily="2" charset="0"/>
                                    </a:rPr>
                                    <m:t>𝑣</m:t>
                                  </m:r>
                                </m:e>
                                <m:sup>
                                  <m:r>
                                    <a:rPr lang="zh-TW" altLang="zh-TW" sz="1800">
                                      <a:effectLst/>
                                      <a:latin typeface="Cambria Math" panose="02040503050406030204" pitchFamily="18" charset="0"/>
                                      <a:ea typeface="CMU Serif" panose="02000603000000000000" pitchFamily="2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zh-TW" altLang="zh-TW" sz="1800">
                                  <a:effectLst/>
                                  <a:latin typeface="Cambria Math" panose="02040503050406030204" pitchFamily="18" charset="0"/>
                                  <a:ea typeface="CMU Serif" panose="02000603000000000000" pitchFamily="2" charset="0"/>
                                </a:rPr>
                                <m:t>𝑑𝑣</m:t>
                              </m:r>
                              <m:phant>
                                <m:phantPr>
                                  <m:show m:val="off"/>
                                  <m:zeroWid m:val="on"/>
                                  <m:ctrlPr>
                                    <a:rPr lang="zh-TW" altLang="zh-TW" sz="1800" i="1">
                                      <a:effectLst/>
                                      <a:latin typeface="Cambria Math" panose="02040503050406030204" pitchFamily="18" charset="0"/>
                                      <a:ea typeface="CMU Serif" panose="02000603000000000000" pitchFamily="2" charset="0"/>
                                    </a:rPr>
                                  </m:ctrlPr>
                                </m:phantPr>
                                <m:e>
                                  <m:d>
                                    <m:dPr>
                                      <m:ctrlPr>
                                        <a:rPr lang="zh-TW" altLang="zh-TW" sz="1800" i="1">
                                          <a:effectLst/>
                                          <a:latin typeface="Cambria Math" panose="02040503050406030204" pitchFamily="18" charset="0"/>
                                          <a:ea typeface="CMU Serif" panose="02000603000000000000" pitchFamily="2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zh-TW" altLang="zh-TW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CMU Serif" panose="02000603000000000000" pitchFamily="2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zh-TW" altLang="zh-TW" sz="1800">
                                              <a:effectLst/>
                                              <a:latin typeface="Cambria Math" panose="02040503050406030204" pitchFamily="18" charset="0"/>
                                              <a:ea typeface="CMU Serif" panose="02000603000000000000" pitchFamily="2" charset="0"/>
                                            </a:rPr>
                                            <m:t>𝑏</m:t>
                                          </m:r>
                                        </m:num>
                                        <m:den>
                                          <m:r>
                                            <a:rPr lang="zh-TW" altLang="zh-TW" sz="1800">
                                              <a:effectLst/>
                                              <a:latin typeface="Cambria Math" panose="02040503050406030204" pitchFamily="18" charset="0"/>
                                              <a:ea typeface="CMU Serif" panose="02000603000000000000" pitchFamily="2" charset="0"/>
                                            </a:rPr>
                                            <m:t>𝑦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</m:phant>
                            </m:e>
                          </m:groupChr>
                        </m:e>
                        <m:lim>
                          <m:eqArr>
                            <m:eqArrPr>
                              <m:ctrlPr>
                                <a:rPr lang="zh-TW" altLang="zh-TW" sz="1800" i="1">
                                  <a:effectLst/>
                                  <a:latin typeface="Cambria Math" panose="02040503050406030204" pitchFamily="18" charset="0"/>
                                  <a:ea typeface="CMU Serif" panose="02000603000000000000" pitchFamily="2" charset="0"/>
                                </a:rPr>
                              </m:ctrlPr>
                            </m:eqArrPr>
                            <m:e>
                              <m:r>
                                <a:rPr lang="zh-TW" altLang="zh-TW" sz="1800">
                                  <a:effectLst/>
                                  <a:latin typeface="Cambria Math" panose="02040503050406030204" pitchFamily="18" charset="0"/>
                                  <a:ea typeface="CMU Serif" panose="02000603000000000000" pitchFamily="2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zh-TW" altLang="zh-TW" sz="1800" i="1">
                                      <a:effectLst/>
                                      <a:latin typeface="Cambria Math" panose="02040503050406030204" pitchFamily="18" charset="0"/>
                                      <a:ea typeface="CMU Serif" panose="02000603000000000000" pitchFamily="2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TW" altLang="zh-TW" sz="1800">
                                      <a:effectLst/>
                                      <a:latin typeface="Cambria Math" panose="02040503050406030204" pitchFamily="18" charset="0"/>
                                      <a:ea typeface="CMU Serif" panose="02000603000000000000" pitchFamily="2" charset="0"/>
                                    </a:rPr>
                                    <m:t>𝑑</m:t>
                                  </m:r>
                                </m:e>
                                <m:sup>
                                  <m:r>
                                    <a:rPr lang="zh-TW" altLang="zh-TW" sz="1800">
                                      <a:effectLst/>
                                      <a:latin typeface="Cambria Math" panose="02040503050406030204" pitchFamily="18" charset="0"/>
                                      <a:ea typeface="CMU Serif" panose="02000603000000000000" pitchFamily="2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zh-TW" altLang="zh-TW" sz="1800">
                                  <a:effectLst/>
                                  <a:latin typeface="Cambria Math" panose="02040503050406030204" pitchFamily="18" charset="0"/>
                                  <a:ea typeface="CMU Serif" panose="02000603000000000000" pitchFamily="2" charset="0"/>
                                </a:rPr>
                                <m:t>𝑣</m:t>
                              </m:r>
                            </m:e>
                            <m:e>
                              <m:r>
                                <m:rPr>
                                  <m:nor/>
                                </m:rPr>
                                <a:rPr lang="zh-TW" altLang="zh-TW" sz="1800">
                                  <a:effectLst/>
                                  <a:latin typeface="CMU Serif" panose="02000603000000000000" pitchFamily="2" charset="0"/>
                                  <a:ea typeface="CMU Serif" panose="02000603000000000000" pitchFamily="2" charset="0"/>
                                  <a:cs typeface="CMU Serif" panose="02000603000000000000" pitchFamily="2" charset="0"/>
                                </a:rPr>
                                <m:t>Volume</m:t>
                              </m:r>
                              <m:r>
                                <m:rPr>
                                  <m:nor/>
                                </m:rPr>
                                <a:rPr lang="zh-TW" altLang="en-US" sz="1800" i="1">
                                  <a:effectLst/>
                                  <a:latin typeface="CMU Serif" panose="02000603000000000000" pitchFamily="2" charset="0"/>
                                  <a:ea typeface="CMU Serif" panose="02000603000000000000" pitchFamily="2" charset="0"/>
                                  <a:cs typeface="CMU Serif" panose="02000603000000000000" pitchFamily="2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zh-TW" altLang="zh-TW" sz="1800">
                                  <a:effectLst/>
                                  <a:latin typeface="CMU Serif" panose="02000603000000000000" pitchFamily="2" charset="0"/>
                                  <a:ea typeface="CMU Serif" panose="02000603000000000000" pitchFamily="2" charset="0"/>
                                  <a:cs typeface="CMU Serif" panose="02000603000000000000" pitchFamily="2" charset="0"/>
                                </a:rPr>
                                <m:t>of</m:t>
                              </m:r>
                            </m:e>
                            <m:e>
                              <m:r>
                                <m:rPr>
                                  <m:nor/>
                                </m:rPr>
                                <a:rPr lang="zh-TW" altLang="zh-TW" sz="1800">
                                  <a:effectLst/>
                                  <a:latin typeface="CMU Serif" panose="02000603000000000000" pitchFamily="2" charset="0"/>
                                  <a:ea typeface="CMU Serif" panose="02000603000000000000" pitchFamily="2" charset="0"/>
                                  <a:cs typeface="CMU Serif" panose="02000603000000000000" pitchFamily="2" charset="0"/>
                                </a:rPr>
                                <m:t>speed</m:t>
                              </m:r>
                              <m:r>
                                <m:rPr>
                                  <m:nor/>
                                </m:rPr>
                                <a:rPr lang="zh-TW" altLang="en-US" sz="1800" i="1">
                                  <a:effectLst/>
                                  <a:latin typeface="CMU Serif" panose="02000603000000000000" pitchFamily="2" charset="0"/>
                                  <a:ea typeface="CMU Serif" panose="02000603000000000000" pitchFamily="2" charset="0"/>
                                  <a:cs typeface="CMU Serif" panose="02000603000000000000" pitchFamily="2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zh-TW" altLang="zh-TW" sz="1800">
                                  <a:effectLst/>
                                  <a:latin typeface="CMU Serif" panose="02000603000000000000" pitchFamily="2" charset="0"/>
                                  <a:ea typeface="CMU Serif" panose="02000603000000000000" pitchFamily="2" charset="0"/>
                                  <a:cs typeface="CMU Serif" panose="02000603000000000000" pitchFamily="2" charset="0"/>
                                </a:rPr>
                                <m:t>space</m:t>
                              </m:r>
                            </m:e>
                          </m:eqArr>
                        </m:lim>
                      </m:limLow>
                    </m:oMath>
                  </m:oMathPara>
                </a14:m>
                <a:endParaRPr lang="en-US" altLang="zh-TW" sz="1800" i="1" dirty="0">
                  <a:effectLst/>
                  <a:latin typeface="Cambria Math" panose="02040503050406030204" pitchFamily="18" charset="0"/>
                  <a:ea typeface="CMU Serif" panose="02000603000000000000" pitchFamily="2" charset="0"/>
                </a:endParaRPr>
              </a:p>
              <a:p>
                <a:pPr marL="0" marR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x-IV_mathan" altLang="zh-TW" sz="1800" dirty="0">
                  <a:effectLst/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marR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x-IV_mathan" altLang="zh-TW" sz="180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x-IV_mathan" altLang="zh-TW" sz="1800" i="1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x-IV_mathan" altLang="zh-TW" sz="180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</m:d>
                      <m:r>
                        <a:rPr lang="x-IV_mathan" altLang="zh-TW" sz="180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x-IV_mathan" altLang="zh-TW" sz="1800" i="1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x-IV_mathan" altLang="zh-TW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x-IV_mathan" altLang="zh-TW" sz="1800" i="1"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x-IV_mathan" altLang="zh-TW" sz="1800"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</m:num>
                                <m:den>
                                  <m:r>
                                    <a:rPr lang="x-IV_mathan" altLang="zh-TW" sz="1800"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x-IV_mathan" altLang="zh-TW" sz="1800"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sSub>
                                    <m:sSubPr>
                                      <m:ctrlPr>
                                        <a:rPr lang="x-IV_mathan" altLang="zh-TW" sz="1800" i="1">
                                          <a:effectLst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x-IV_mathan" altLang="zh-TW" sz="1800">
                                          <a:effectLst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x-IV_mathan" altLang="zh-TW" sz="1800">
                                          <a:effectLst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  <m:r>
                                    <a:rPr lang="x-IV_mathan" altLang="zh-TW" sz="1800"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type m:val="lin"/>
                              <m:ctrlPr>
                                <a:rPr lang="x-IV_mathan" altLang="zh-TW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x-IV_mathan" altLang="zh-TW" sz="1800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x-IV_mathan" altLang="zh-TW" sz="1800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sSup>
                        <m:sSupPr>
                          <m:ctrlPr>
                            <a:rPr lang="x-IV_mathan" altLang="zh-TW" sz="1800" i="1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x-IV_mathan" altLang="zh-TW" sz="180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x-IV_mathan" altLang="zh-TW" sz="180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lin"/>
                              <m:ctrlPr>
                                <a:rPr lang="x-IV_mathan" altLang="zh-TW" sz="1800" i="1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x-IV_mathan" altLang="zh-TW" sz="1800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  <m:sSup>
                                <m:sSupPr>
                                  <m:ctrlPr>
                                    <a:rPr lang="x-IV_mathan" altLang="zh-TW" sz="1800" i="1"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x-IV_mathan" altLang="zh-TW" sz="1800"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p>
                                  <m:r>
                                    <a:rPr lang="x-IV_mathan" altLang="zh-TW" sz="1800"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x-IV_mathan" altLang="zh-TW" sz="1800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x-IV_mathan" altLang="zh-TW" sz="1800" i="1"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x-IV_mathan" altLang="zh-TW" sz="1800"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x-IV_mathan" altLang="zh-TW" sz="1800"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  <m:r>
                                <a:rPr lang="x-IV_mathan" altLang="zh-TW" sz="1800"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</m:sup>
                      </m:sSup>
                      <m:r>
                        <a:rPr lang="x-IV_mathan" altLang="zh-TW" sz="180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x-IV_mathan" altLang="zh-TW" sz="180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x-IV_mathan" altLang="zh-TW" sz="1800" i="1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x-IV_mathan" altLang="zh-TW" sz="180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x-IV_mathan" altLang="zh-TW" sz="180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x-IV_mathan" altLang="zh-TW" sz="1800" dirty="0">
                  <a:effectLst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altLang="zh-TW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53740" y="1700775"/>
                <a:ext cx="5036520" cy="2496325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AAC0B-9EFD-46BF-A053-957085951764}" type="slidenum">
              <a:rPr lang="zh-TW" altLang="en-US" smtClean="0"/>
              <a:t>2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309045" y="279790"/>
            <a:ext cx="1544141" cy="646331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altLang="zh-TW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LaTeX</a:t>
            </a:r>
            <a:endParaRPr lang="zh-TW" altLang="en-US" sz="3600" dirty="0">
              <a:solidFill>
                <a:schemeClr val="bg1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850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2485" y="0"/>
            <a:ext cx="4848844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74437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練習 </a:t>
            </a:r>
            <a:r>
              <a:rPr lang="en-US" altLang="zh-TW" dirty="0"/>
              <a:t>I</a:t>
            </a:r>
            <a:endParaRPr lang="zh-TW" altLang="en-US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412" y="1623965"/>
            <a:ext cx="4829175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309045" y="279790"/>
            <a:ext cx="2208553" cy="646331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altLang="zh-TW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SciDAVis</a:t>
            </a:r>
            <a:endParaRPr lang="zh-TW" altLang="en-US" sz="3600" dirty="0">
              <a:solidFill>
                <a:schemeClr val="bg1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66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練習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665" y="1585560"/>
            <a:ext cx="8263696" cy="3494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文字方塊 4"/>
          <p:cNvSpPr txBox="1"/>
          <p:nvPr/>
        </p:nvSpPr>
        <p:spPr>
          <a:xfrm>
            <a:off x="309045" y="279790"/>
            <a:ext cx="2208553" cy="646331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altLang="zh-TW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SciDAVis</a:t>
            </a:r>
            <a:endParaRPr lang="zh-TW" altLang="en-US" sz="3600" dirty="0">
              <a:solidFill>
                <a:schemeClr val="bg1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482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計算誤差值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412" y="1969610"/>
            <a:ext cx="4829175" cy="409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矩形 8"/>
          <p:cNvSpPr/>
          <p:nvPr/>
        </p:nvSpPr>
        <p:spPr>
          <a:xfrm>
            <a:off x="2869170" y="2562598"/>
            <a:ext cx="1706064" cy="6912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字方塊 9"/>
              <p:cNvSpPr txBox="1"/>
              <p:nvPr/>
            </p:nvSpPr>
            <p:spPr>
              <a:xfrm>
                <a:off x="2997395" y="2639846"/>
                <a:ext cx="1075340" cy="33855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altLang="zh-TW" sz="1600" b="0" i="1" smtClean="0">
                          <a:latin typeface="Cambria Math"/>
                        </a:rPr>
                        <m:t>=</m:t>
                      </m:r>
                      <m:r>
                        <a:rPr lang="en-US" altLang="zh-TW" sz="1600" b="0" i="1" smtClean="0">
                          <a:latin typeface="Cambria Math" panose="02040503050406030204" pitchFamily="18" charset="0"/>
                        </a:rPr>
                        <m:t>1.008</m:t>
                      </m:r>
                    </m:oMath>
                  </m:oMathPara>
                </a14:m>
                <a:endParaRPr lang="zh-TW" altLang="en-US" sz="1600" dirty="0"/>
              </a:p>
            </p:txBody>
          </p:sp>
        </mc:Choice>
        <mc:Fallback xmlns="">
          <p:sp>
            <p:nvSpPr>
              <p:cNvPr id="10" name="文字方塊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7395" y="2639846"/>
                <a:ext cx="107534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群組 20"/>
          <p:cNvGrpSpPr/>
          <p:nvPr/>
        </p:nvGrpSpPr>
        <p:grpSpPr>
          <a:xfrm>
            <a:off x="6695564" y="2834239"/>
            <a:ext cx="109022" cy="118533"/>
            <a:chOff x="7666978" y="2978400"/>
            <a:chExt cx="109022" cy="118533"/>
          </a:xfrm>
        </p:grpSpPr>
        <p:cxnSp>
          <p:nvCxnSpPr>
            <p:cNvPr id="11" name="直線接點 10"/>
            <p:cNvCxnSpPr/>
            <p:nvPr/>
          </p:nvCxnSpPr>
          <p:spPr>
            <a:xfrm>
              <a:off x="7666978" y="2978400"/>
              <a:ext cx="1080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/>
            <p:nvPr/>
          </p:nvCxnSpPr>
          <p:spPr>
            <a:xfrm>
              <a:off x="7721210" y="2978400"/>
              <a:ext cx="0" cy="10800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7668000" y="3096933"/>
              <a:ext cx="1080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群組 24"/>
          <p:cNvGrpSpPr/>
          <p:nvPr/>
        </p:nvGrpSpPr>
        <p:grpSpPr>
          <a:xfrm>
            <a:off x="6031390" y="3340901"/>
            <a:ext cx="109022" cy="118533"/>
            <a:chOff x="7666978" y="2978400"/>
            <a:chExt cx="109022" cy="118533"/>
          </a:xfrm>
        </p:grpSpPr>
        <p:cxnSp>
          <p:nvCxnSpPr>
            <p:cNvPr id="26" name="直線接點 25"/>
            <p:cNvCxnSpPr/>
            <p:nvPr/>
          </p:nvCxnSpPr>
          <p:spPr>
            <a:xfrm>
              <a:off x="7666978" y="2978400"/>
              <a:ext cx="1080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/>
            <p:cNvCxnSpPr/>
            <p:nvPr/>
          </p:nvCxnSpPr>
          <p:spPr>
            <a:xfrm>
              <a:off x="7721210" y="2978400"/>
              <a:ext cx="0" cy="10800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>
              <a:off x="7668000" y="3096933"/>
              <a:ext cx="1080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群組 28"/>
          <p:cNvGrpSpPr/>
          <p:nvPr/>
        </p:nvGrpSpPr>
        <p:grpSpPr>
          <a:xfrm>
            <a:off x="5202307" y="3959174"/>
            <a:ext cx="109022" cy="118533"/>
            <a:chOff x="7666978" y="2978400"/>
            <a:chExt cx="109022" cy="118533"/>
          </a:xfrm>
        </p:grpSpPr>
        <p:cxnSp>
          <p:nvCxnSpPr>
            <p:cNvPr id="30" name="直線接點 29"/>
            <p:cNvCxnSpPr/>
            <p:nvPr/>
          </p:nvCxnSpPr>
          <p:spPr>
            <a:xfrm>
              <a:off x="7666978" y="2978400"/>
              <a:ext cx="1080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接點 30"/>
            <p:cNvCxnSpPr/>
            <p:nvPr/>
          </p:nvCxnSpPr>
          <p:spPr>
            <a:xfrm>
              <a:off x="7721210" y="2978400"/>
              <a:ext cx="0" cy="10800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接點 31"/>
            <p:cNvCxnSpPr/>
            <p:nvPr/>
          </p:nvCxnSpPr>
          <p:spPr>
            <a:xfrm>
              <a:off x="7668000" y="3096933"/>
              <a:ext cx="1080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群組 32"/>
          <p:cNvGrpSpPr/>
          <p:nvPr/>
        </p:nvGrpSpPr>
        <p:grpSpPr>
          <a:xfrm>
            <a:off x="4427875" y="4552379"/>
            <a:ext cx="109022" cy="118533"/>
            <a:chOff x="7666978" y="2978400"/>
            <a:chExt cx="109022" cy="118533"/>
          </a:xfrm>
        </p:grpSpPr>
        <p:cxnSp>
          <p:nvCxnSpPr>
            <p:cNvPr id="34" name="直線接點 33"/>
            <p:cNvCxnSpPr/>
            <p:nvPr/>
          </p:nvCxnSpPr>
          <p:spPr>
            <a:xfrm>
              <a:off x="7666978" y="2978400"/>
              <a:ext cx="1080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接點 34"/>
            <p:cNvCxnSpPr/>
            <p:nvPr/>
          </p:nvCxnSpPr>
          <p:spPr>
            <a:xfrm>
              <a:off x="7721210" y="2978400"/>
              <a:ext cx="0" cy="10800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接點 35"/>
            <p:cNvCxnSpPr/>
            <p:nvPr/>
          </p:nvCxnSpPr>
          <p:spPr>
            <a:xfrm>
              <a:off x="7668000" y="3096933"/>
              <a:ext cx="1080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群組 36"/>
          <p:cNvGrpSpPr/>
          <p:nvPr/>
        </p:nvGrpSpPr>
        <p:grpSpPr>
          <a:xfrm>
            <a:off x="3601891" y="5141398"/>
            <a:ext cx="109022" cy="118533"/>
            <a:chOff x="7666978" y="2978400"/>
            <a:chExt cx="109022" cy="118533"/>
          </a:xfrm>
        </p:grpSpPr>
        <p:cxnSp>
          <p:nvCxnSpPr>
            <p:cNvPr id="38" name="直線接點 37"/>
            <p:cNvCxnSpPr/>
            <p:nvPr/>
          </p:nvCxnSpPr>
          <p:spPr>
            <a:xfrm>
              <a:off x="7666978" y="2978400"/>
              <a:ext cx="1080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接點 38"/>
            <p:cNvCxnSpPr/>
            <p:nvPr/>
          </p:nvCxnSpPr>
          <p:spPr>
            <a:xfrm>
              <a:off x="7721210" y="2978400"/>
              <a:ext cx="0" cy="10800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接點 39"/>
            <p:cNvCxnSpPr/>
            <p:nvPr/>
          </p:nvCxnSpPr>
          <p:spPr>
            <a:xfrm>
              <a:off x="7668000" y="3096933"/>
              <a:ext cx="1080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文字方塊 40"/>
          <p:cNvSpPr txBox="1"/>
          <p:nvPr/>
        </p:nvSpPr>
        <p:spPr>
          <a:xfrm>
            <a:off x="309045" y="279790"/>
            <a:ext cx="2208553" cy="646331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altLang="zh-TW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SciDAVis</a:t>
            </a:r>
            <a:endParaRPr lang="zh-TW" altLang="en-US" sz="3600" dirty="0">
              <a:solidFill>
                <a:schemeClr val="bg1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896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2485" y="0"/>
            <a:ext cx="4848844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49421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2485" y="8685"/>
            <a:ext cx="4848845" cy="6858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99420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4C0F4EB5-B2EC-4512-BD37-E24856B89364}"/>
              </a:ext>
            </a:extLst>
          </p:cNvPr>
          <p:cNvSpPr txBox="1"/>
          <p:nvPr/>
        </p:nvSpPr>
        <p:spPr>
          <a:xfrm>
            <a:off x="309045" y="279790"/>
            <a:ext cx="1781257" cy="646331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altLang="zh-TW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Python</a:t>
            </a:r>
            <a:endParaRPr lang="zh-TW" altLang="en-US" sz="3600" dirty="0">
              <a:solidFill>
                <a:schemeClr val="bg1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9B7C143F-B3B4-4CB8-A132-5790D06217AB}"/>
              </a:ext>
            </a:extLst>
          </p:cNvPr>
          <p:cNvSpPr txBox="1"/>
          <p:nvPr/>
        </p:nvSpPr>
        <p:spPr>
          <a:xfrm>
            <a:off x="2978192" y="1662370"/>
            <a:ext cx="31876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Pandas</a:t>
            </a:r>
            <a:r>
              <a:rPr lang="zh-TW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、爬蟲</a:t>
            </a:r>
            <a:endParaRPr lang="en-US" altLang="zh-TW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288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124</Words>
  <Application>Microsoft Office PowerPoint</Application>
  <PresentationFormat>如螢幕大小 (4:3)</PresentationFormat>
  <Paragraphs>44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9" baseType="lpstr">
      <vt:lpstr>微軟正黑體</vt:lpstr>
      <vt:lpstr>標楷體</vt:lpstr>
      <vt:lpstr>Arial</vt:lpstr>
      <vt:lpstr>Calibri</vt:lpstr>
      <vt:lpstr>Cambria Math</vt:lpstr>
      <vt:lpstr>CMU Serif</vt:lpstr>
      <vt:lpstr>Times New Roman</vt:lpstr>
      <vt:lpstr>Verdana</vt:lpstr>
      <vt:lpstr>Office 佈景主題</vt:lpstr>
      <vt:lpstr>課程內容</vt:lpstr>
      <vt:lpstr>PowerPoint 簡報</vt:lpstr>
      <vt:lpstr>PowerPoint 簡報</vt:lpstr>
      <vt:lpstr>練習 I</vt:lpstr>
      <vt:lpstr>練習</vt:lpstr>
      <vt:lpstr>計算誤差值</vt:lpstr>
      <vt:lpstr>PowerPoint 簡報</vt:lpstr>
      <vt:lpstr>PowerPoint 簡報</vt:lpstr>
      <vt:lpstr>PowerPoint 簡報</vt:lpstr>
      <vt:lpstr>考試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Hong-Yi</dc:creator>
  <cp:lastModifiedBy>Hong-Yi Chen</cp:lastModifiedBy>
  <cp:revision>60</cp:revision>
  <dcterms:created xsi:type="dcterms:W3CDTF">2015-09-16T23:59:27Z</dcterms:created>
  <dcterms:modified xsi:type="dcterms:W3CDTF">2024-04-29T03:32:58Z</dcterms:modified>
</cp:coreProperties>
</file>