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21"/>
  </p:notesMasterIdLst>
  <p:sldIdLst>
    <p:sldId id="256" r:id="rId2"/>
    <p:sldId id="285" r:id="rId3"/>
    <p:sldId id="296" r:id="rId4"/>
    <p:sldId id="295" r:id="rId5"/>
    <p:sldId id="274" r:id="rId6"/>
    <p:sldId id="297" r:id="rId7"/>
    <p:sldId id="298" r:id="rId8"/>
    <p:sldId id="264" r:id="rId9"/>
    <p:sldId id="283" r:id="rId10"/>
    <p:sldId id="289" r:id="rId11"/>
    <p:sldId id="299" r:id="rId12"/>
    <p:sldId id="275" r:id="rId13"/>
    <p:sldId id="300" r:id="rId14"/>
    <p:sldId id="301" r:id="rId15"/>
    <p:sldId id="302" r:id="rId16"/>
    <p:sldId id="292" r:id="rId17"/>
    <p:sldId id="293" r:id="rId18"/>
    <p:sldId id="294" r:id="rId19"/>
    <p:sldId id="271" r:id="rId20"/>
  </p:sldIdLst>
  <p:sldSz cx="18288000" cy="10287000"/>
  <p:notesSz cx="6858000" cy="9144000"/>
  <p:embeddedFontLst>
    <p:embeddedFont>
      <p:font typeface="Blinker" panose="02020500000000000000" charset="0"/>
      <p:regular r:id="rId22"/>
      <p:bold r:id="rId23"/>
    </p:embeddedFont>
    <p:embeddedFont>
      <p:font typeface="Blinker Black" panose="02020500000000000000" charset="0"/>
      <p:bold r:id="rId24"/>
    </p:embeddedFont>
    <p:embeddedFont>
      <p:font typeface="Prompt Black" panose="00000A00000000000000" pitchFamily="2" charset="-34"/>
      <p:bold r:id="rId25"/>
      <p:boldItalic r:id="rId26"/>
    </p:embeddedFont>
    <p:embeddedFont>
      <p:font typeface="微軟正黑體" panose="020B0604030504040204" pitchFamily="34" charset="-120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DABF"/>
    <a:srgbClr val="3C4640"/>
    <a:srgbClr val="FFFFCC"/>
    <a:srgbClr val="808D7C"/>
    <a:srgbClr val="5F6F65"/>
    <a:srgbClr val="9CA9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ng-Yi Chen" userId="9bcf463a73b3d25e" providerId="LiveId" clId="{BD64FE3D-01F2-45E5-999D-DC403EA6D392}"/>
    <pc:docChg chg="undo redo custSel addSld delSld modSld sldOrd">
      <pc:chgData name="Hong-Yi Chen" userId="9bcf463a73b3d25e" providerId="LiveId" clId="{BD64FE3D-01F2-45E5-999D-DC403EA6D392}" dt="2026-07-24T13:59:06.523" v="471" actId="6549"/>
      <pc:docMkLst>
        <pc:docMk/>
      </pc:docMkLst>
      <pc:sldChg chg="delSp modSp mod">
        <pc:chgData name="Hong-Yi Chen" userId="9bcf463a73b3d25e" providerId="LiveId" clId="{BD64FE3D-01F2-45E5-999D-DC403EA6D392}" dt="2026-07-24T13:17:14.997" v="10" actId="1076"/>
        <pc:sldMkLst>
          <pc:docMk/>
          <pc:sldMk cId="0" sldId="256"/>
        </pc:sldMkLst>
        <pc:spChg chg="mod">
          <ac:chgData name="Hong-Yi Chen" userId="9bcf463a73b3d25e" providerId="LiveId" clId="{BD64FE3D-01F2-45E5-999D-DC403EA6D392}" dt="2026-07-24T13:17:14.997" v="10" actId="1076"/>
          <ac:spMkLst>
            <pc:docMk/>
            <pc:sldMk cId="0" sldId="256"/>
            <ac:spMk id="347" creationId="{00000000-0000-0000-0000-000000000000}"/>
          </ac:spMkLst>
        </pc:spChg>
        <pc:spChg chg="del">
          <ac:chgData name="Hong-Yi Chen" userId="9bcf463a73b3d25e" providerId="LiveId" clId="{BD64FE3D-01F2-45E5-999D-DC403EA6D392}" dt="2026-07-24T13:16:13.753" v="0" actId="478"/>
          <ac:spMkLst>
            <pc:docMk/>
            <pc:sldMk cId="0" sldId="256"/>
            <ac:spMk id="348" creationId="{00000000-0000-0000-0000-000000000000}"/>
          </ac:spMkLst>
        </pc:spChg>
      </pc:sldChg>
      <pc:sldChg chg="del ord">
        <pc:chgData name="Hong-Yi Chen" userId="9bcf463a73b3d25e" providerId="LiveId" clId="{BD64FE3D-01F2-45E5-999D-DC403EA6D392}" dt="2026-07-24T13:42:11.765" v="273" actId="47"/>
        <pc:sldMkLst>
          <pc:docMk/>
          <pc:sldMk cId="0" sldId="257"/>
        </pc:sldMkLst>
      </pc:sldChg>
      <pc:sldChg chg="del">
        <pc:chgData name="Hong-Yi Chen" userId="9bcf463a73b3d25e" providerId="LiveId" clId="{BD64FE3D-01F2-45E5-999D-DC403EA6D392}" dt="2026-07-24T13:47:17.268" v="350" actId="47"/>
        <pc:sldMkLst>
          <pc:docMk/>
          <pc:sldMk cId="0" sldId="260"/>
        </pc:sldMkLst>
      </pc:sldChg>
      <pc:sldChg chg="modSp mod ord">
        <pc:chgData name="Hong-Yi Chen" userId="9bcf463a73b3d25e" providerId="LiveId" clId="{BD64FE3D-01F2-45E5-999D-DC403EA6D392}" dt="2026-07-24T13:41:04.062" v="272"/>
        <pc:sldMkLst>
          <pc:docMk/>
          <pc:sldMk cId="0" sldId="264"/>
        </pc:sldMkLst>
        <pc:spChg chg="mod">
          <ac:chgData name="Hong-Yi Chen" userId="9bcf463a73b3d25e" providerId="LiveId" clId="{BD64FE3D-01F2-45E5-999D-DC403EA6D392}" dt="2026-07-24T13:26:14.832" v="136"/>
          <ac:spMkLst>
            <pc:docMk/>
            <pc:sldMk cId="0" sldId="264"/>
            <ac:spMk id="615" creationId="{00000000-0000-0000-0000-000000000000}"/>
          </ac:spMkLst>
        </pc:spChg>
        <pc:spChg chg="mod">
          <ac:chgData name="Hong-Yi Chen" userId="9bcf463a73b3d25e" providerId="LiveId" clId="{BD64FE3D-01F2-45E5-999D-DC403EA6D392}" dt="2026-07-24T13:41:04.062" v="272"/>
          <ac:spMkLst>
            <pc:docMk/>
            <pc:sldMk cId="0" sldId="264"/>
            <ac:spMk id="616" creationId="{00000000-0000-0000-0000-000000000000}"/>
          </ac:spMkLst>
        </pc:spChg>
      </pc:sldChg>
      <pc:sldChg chg="addSp delSp modSp mod">
        <pc:chgData name="Hong-Yi Chen" userId="9bcf463a73b3d25e" providerId="LiveId" clId="{BD64FE3D-01F2-45E5-999D-DC403EA6D392}" dt="2026-07-24T13:24:19.127" v="110" actId="6549"/>
        <pc:sldMkLst>
          <pc:docMk/>
          <pc:sldMk cId="2811786666" sldId="274"/>
        </pc:sldMkLst>
        <pc:spChg chg="add mod">
          <ac:chgData name="Hong-Yi Chen" userId="9bcf463a73b3d25e" providerId="LiveId" clId="{BD64FE3D-01F2-45E5-999D-DC403EA6D392}" dt="2026-07-24T13:21:38.327" v="61"/>
          <ac:spMkLst>
            <pc:docMk/>
            <pc:sldMk cId="2811786666" sldId="274"/>
            <ac:spMk id="2" creationId="{EBBF63CE-4FA4-C054-C18B-91742590C8C0}"/>
          </ac:spMkLst>
        </pc:spChg>
        <pc:spChg chg="mod">
          <ac:chgData name="Hong-Yi Chen" userId="9bcf463a73b3d25e" providerId="LiveId" clId="{BD64FE3D-01F2-45E5-999D-DC403EA6D392}" dt="2026-07-24T13:23:57.498" v="107" actId="6549"/>
          <ac:spMkLst>
            <pc:docMk/>
            <pc:sldMk cId="2811786666" sldId="274"/>
            <ac:spMk id="7" creationId="{EE351BF0-1E73-C100-0B00-B5FABFB5CF8A}"/>
          </ac:spMkLst>
        </pc:spChg>
        <pc:spChg chg="del mod">
          <ac:chgData name="Hong-Yi Chen" userId="9bcf463a73b3d25e" providerId="LiveId" clId="{BD64FE3D-01F2-45E5-999D-DC403EA6D392}" dt="2026-07-24T13:21:38.047" v="60" actId="478"/>
          <ac:spMkLst>
            <pc:docMk/>
            <pc:sldMk cId="2811786666" sldId="274"/>
            <ac:spMk id="615" creationId="{00000000-0000-0000-0000-000000000000}"/>
          </ac:spMkLst>
        </pc:spChg>
        <pc:spChg chg="mod">
          <ac:chgData name="Hong-Yi Chen" userId="9bcf463a73b3d25e" providerId="LiveId" clId="{BD64FE3D-01F2-45E5-999D-DC403EA6D392}" dt="2026-07-24T13:24:19.127" v="110" actId="6549"/>
          <ac:spMkLst>
            <pc:docMk/>
            <pc:sldMk cId="2811786666" sldId="274"/>
            <ac:spMk id="616" creationId="{00000000-0000-0000-0000-000000000000}"/>
          </ac:spMkLst>
        </pc:spChg>
      </pc:sldChg>
      <pc:sldChg chg="addSp delSp modSp mod">
        <pc:chgData name="Hong-Yi Chen" userId="9bcf463a73b3d25e" providerId="LiveId" clId="{BD64FE3D-01F2-45E5-999D-DC403EA6D392}" dt="2026-07-24T13:49:24.044" v="368" actId="14100"/>
        <pc:sldMkLst>
          <pc:docMk/>
          <pc:sldMk cId="2498847449" sldId="275"/>
        </pc:sldMkLst>
        <pc:spChg chg="add mod">
          <ac:chgData name="Hong-Yi Chen" userId="9bcf463a73b3d25e" providerId="LiveId" clId="{BD64FE3D-01F2-45E5-999D-DC403EA6D392}" dt="2026-07-24T13:49:07.044" v="364" actId="6549"/>
          <ac:spMkLst>
            <pc:docMk/>
            <pc:sldMk cId="2498847449" sldId="275"/>
            <ac:spMk id="2" creationId="{9D546E0D-68BC-6A50-ED69-9BE0F402CCDD}"/>
          </ac:spMkLst>
        </pc:spChg>
        <pc:spChg chg="add mod">
          <ac:chgData name="Hong-Yi Chen" userId="9bcf463a73b3d25e" providerId="LiveId" clId="{BD64FE3D-01F2-45E5-999D-DC403EA6D392}" dt="2026-07-24T13:49:18.085" v="366"/>
          <ac:spMkLst>
            <pc:docMk/>
            <pc:sldMk cId="2498847449" sldId="275"/>
            <ac:spMk id="4" creationId="{99998B85-46A8-4ADD-F881-3B70498062C7}"/>
          </ac:spMkLst>
        </pc:spChg>
        <pc:spChg chg="add mod">
          <ac:chgData name="Hong-Yi Chen" userId="9bcf463a73b3d25e" providerId="LiveId" clId="{BD64FE3D-01F2-45E5-999D-DC403EA6D392}" dt="2026-07-24T13:49:24.044" v="368" actId="14100"/>
          <ac:spMkLst>
            <pc:docMk/>
            <pc:sldMk cId="2498847449" sldId="275"/>
            <ac:spMk id="5" creationId="{82168F0A-0E4D-1FC6-DD8C-F0D82044D4A2}"/>
          </ac:spMkLst>
        </pc:spChg>
        <pc:spChg chg="add mod">
          <ac:chgData name="Hong-Yi Chen" userId="9bcf463a73b3d25e" providerId="LiveId" clId="{BD64FE3D-01F2-45E5-999D-DC403EA6D392}" dt="2026-07-24T13:49:18.085" v="366"/>
          <ac:spMkLst>
            <pc:docMk/>
            <pc:sldMk cId="2498847449" sldId="275"/>
            <ac:spMk id="6" creationId="{FA1A4FEC-4CE0-1E39-9F79-BE4A8167D429}"/>
          </ac:spMkLst>
        </pc:spChg>
        <pc:spChg chg="del mod">
          <ac:chgData name="Hong-Yi Chen" userId="9bcf463a73b3d25e" providerId="LiveId" clId="{BD64FE3D-01F2-45E5-999D-DC403EA6D392}" dt="2026-07-24T13:44:45.434" v="297" actId="478"/>
          <ac:spMkLst>
            <pc:docMk/>
            <pc:sldMk cId="2498847449" sldId="275"/>
            <ac:spMk id="615" creationId="{00000000-0000-0000-0000-000000000000}"/>
          </ac:spMkLst>
        </pc:spChg>
        <pc:spChg chg="del mod">
          <ac:chgData name="Hong-Yi Chen" userId="9bcf463a73b3d25e" providerId="LiveId" clId="{BD64FE3D-01F2-45E5-999D-DC403EA6D392}" dt="2026-07-24T13:49:11.543" v="365" actId="478"/>
          <ac:spMkLst>
            <pc:docMk/>
            <pc:sldMk cId="2498847449" sldId="275"/>
            <ac:spMk id="616" creationId="{00000000-0000-0000-0000-000000000000}"/>
          </ac:spMkLst>
        </pc:spChg>
      </pc:sldChg>
      <pc:sldChg chg="del">
        <pc:chgData name="Hong-Yi Chen" userId="9bcf463a73b3d25e" providerId="LiveId" clId="{BD64FE3D-01F2-45E5-999D-DC403EA6D392}" dt="2026-07-24T13:51:46.542" v="398" actId="47"/>
        <pc:sldMkLst>
          <pc:docMk/>
          <pc:sldMk cId="2536906173" sldId="276"/>
        </pc:sldMkLst>
      </pc:sldChg>
      <pc:sldChg chg="del">
        <pc:chgData name="Hong-Yi Chen" userId="9bcf463a73b3d25e" providerId="LiveId" clId="{BD64FE3D-01F2-45E5-999D-DC403EA6D392}" dt="2026-07-24T13:47:19.425" v="351" actId="47"/>
        <pc:sldMkLst>
          <pc:docMk/>
          <pc:sldMk cId="1118020424" sldId="277"/>
        </pc:sldMkLst>
      </pc:sldChg>
      <pc:sldChg chg="del">
        <pc:chgData name="Hong-Yi Chen" userId="9bcf463a73b3d25e" providerId="LiveId" clId="{BD64FE3D-01F2-45E5-999D-DC403EA6D392}" dt="2026-07-24T13:48:26.202" v="361" actId="47"/>
        <pc:sldMkLst>
          <pc:docMk/>
          <pc:sldMk cId="1627771844" sldId="278"/>
        </pc:sldMkLst>
      </pc:sldChg>
      <pc:sldChg chg="del">
        <pc:chgData name="Hong-Yi Chen" userId="9bcf463a73b3d25e" providerId="LiveId" clId="{BD64FE3D-01F2-45E5-999D-DC403EA6D392}" dt="2026-07-24T13:42:17.619" v="274" actId="47"/>
        <pc:sldMkLst>
          <pc:docMk/>
          <pc:sldMk cId="2187888968" sldId="279"/>
        </pc:sldMkLst>
      </pc:sldChg>
      <pc:sldChg chg="del ord">
        <pc:chgData name="Hong-Yi Chen" userId="9bcf463a73b3d25e" providerId="LiveId" clId="{BD64FE3D-01F2-45E5-999D-DC403EA6D392}" dt="2026-07-24T13:25:49.259" v="125" actId="47"/>
        <pc:sldMkLst>
          <pc:docMk/>
          <pc:sldMk cId="338132244" sldId="280"/>
        </pc:sldMkLst>
      </pc:sldChg>
      <pc:sldChg chg="addSp delSp modSp del mod ord">
        <pc:chgData name="Hong-Yi Chen" userId="9bcf463a73b3d25e" providerId="LiveId" clId="{BD64FE3D-01F2-45E5-999D-DC403EA6D392}" dt="2026-07-24T13:32:32.533" v="202" actId="47"/>
        <pc:sldMkLst>
          <pc:docMk/>
          <pc:sldMk cId="1314099802" sldId="281"/>
        </pc:sldMkLst>
        <pc:spChg chg="add mod">
          <ac:chgData name="Hong-Yi Chen" userId="9bcf463a73b3d25e" providerId="LiveId" clId="{BD64FE3D-01F2-45E5-999D-DC403EA6D392}" dt="2026-07-24T13:30:37.548" v="189"/>
          <ac:spMkLst>
            <pc:docMk/>
            <pc:sldMk cId="1314099802" sldId="281"/>
            <ac:spMk id="2" creationId="{8B29D70F-1F1B-BDB6-57E4-245274D59B9E}"/>
          </ac:spMkLst>
        </pc:spChg>
        <pc:spChg chg="del mod">
          <ac:chgData name="Hong-Yi Chen" userId="9bcf463a73b3d25e" providerId="LiveId" clId="{BD64FE3D-01F2-45E5-999D-DC403EA6D392}" dt="2026-07-24T13:30:40.111" v="190" actId="478"/>
          <ac:spMkLst>
            <pc:docMk/>
            <pc:sldMk cId="1314099802" sldId="281"/>
            <ac:spMk id="615" creationId="{00000000-0000-0000-0000-000000000000}"/>
          </ac:spMkLst>
        </pc:spChg>
      </pc:sldChg>
      <pc:sldChg chg="addSp delSp modSp del mod ord">
        <pc:chgData name="Hong-Yi Chen" userId="9bcf463a73b3d25e" providerId="LiveId" clId="{BD64FE3D-01F2-45E5-999D-DC403EA6D392}" dt="2026-07-24T13:32:35.256" v="203" actId="47"/>
        <pc:sldMkLst>
          <pc:docMk/>
          <pc:sldMk cId="925546119" sldId="282"/>
        </pc:sldMkLst>
        <pc:spChg chg="add mod">
          <ac:chgData name="Hong-Yi Chen" userId="9bcf463a73b3d25e" providerId="LiveId" clId="{BD64FE3D-01F2-45E5-999D-DC403EA6D392}" dt="2026-07-24T13:29:49.829" v="182" actId="1076"/>
          <ac:spMkLst>
            <pc:docMk/>
            <pc:sldMk cId="925546119" sldId="282"/>
            <ac:spMk id="5" creationId="{CFB71995-166E-63A4-2A75-8C2069C23D08}"/>
          </ac:spMkLst>
        </pc:spChg>
        <pc:spChg chg="mod">
          <ac:chgData name="Hong-Yi Chen" userId="9bcf463a73b3d25e" providerId="LiveId" clId="{BD64FE3D-01F2-45E5-999D-DC403EA6D392}" dt="2026-07-24T13:29:57.691" v="184" actId="14100"/>
          <ac:spMkLst>
            <pc:docMk/>
            <pc:sldMk cId="925546119" sldId="282"/>
            <ac:spMk id="615" creationId="{00000000-0000-0000-0000-000000000000}"/>
          </ac:spMkLst>
        </pc:spChg>
        <pc:picChg chg="del">
          <ac:chgData name="Hong-Yi Chen" userId="9bcf463a73b3d25e" providerId="LiveId" clId="{BD64FE3D-01F2-45E5-999D-DC403EA6D392}" dt="2026-07-24T13:29:43.143" v="180" actId="478"/>
          <ac:picMkLst>
            <pc:docMk/>
            <pc:sldMk cId="925546119" sldId="282"/>
            <ac:picMk id="4" creationId="{EE946810-B999-5899-37FE-790E5805A161}"/>
          </ac:picMkLst>
        </pc:picChg>
      </pc:sldChg>
      <pc:sldChg chg="addSp delSp modSp mod">
        <pc:chgData name="Hong-Yi Chen" userId="9bcf463a73b3d25e" providerId="LiveId" clId="{BD64FE3D-01F2-45E5-999D-DC403EA6D392}" dt="2026-07-24T13:46:07.549" v="326"/>
        <pc:sldMkLst>
          <pc:docMk/>
          <pc:sldMk cId="2944142067" sldId="283"/>
        </pc:sldMkLst>
        <pc:spChg chg="mod">
          <ac:chgData name="Hong-Yi Chen" userId="9bcf463a73b3d25e" providerId="LiveId" clId="{BD64FE3D-01F2-45E5-999D-DC403EA6D392}" dt="2026-07-24T13:42:34.117" v="277" actId="164"/>
          <ac:spMkLst>
            <pc:docMk/>
            <pc:sldMk cId="2944142067" sldId="283"/>
            <ac:spMk id="2" creationId="{C3B364BC-B759-78BD-00DB-4FA3C0CDBC47}"/>
          </ac:spMkLst>
        </pc:spChg>
        <pc:spChg chg="mod">
          <ac:chgData name="Hong-Yi Chen" userId="9bcf463a73b3d25e" providerId="LiveId" clId="{BD64FE3D-01F2-45E5-999D-DC403EA6D392}" dt="2026-07-24T13:42:34.117" v="277" actId="164"/>
          <ac:spMkLst>
            <pc:docMk/>
            <pc:sldMk cId="2944142067" sldId="283"/>
            <ac:spMk id="7" creationId="{C454ED03-00D3-C6A4-4327-0E853A1552D3}"/>
          </ac:spMkLst>
        </pc:spChg>
        <pc:spChg chg="mod">
          <ac:chgData name="Hong-Yi Chen" userId="9bcf463a73b3d25e" providerId="LiveId" clId="{BD64FE3D-01F2-45E5-999D-DC403EA6D392}" dt="2026-07-24T13:46:07.549" v="326"/>
          <ac:spMkLst>
            <pc:docMk/>
            <pc:sldMk cId="2944142067" sldId="283"/>
            <ac:spMk id="615" creationId="{00000000-0000-0000-0000-000000000000}"/>
          </ac:spMkLst>
        </pc:spChg>
        <pc:spChg chg="del">
          <ac:chgData name="Hong-Yi Chen" userId="9bcf463a73b3d25e" providerId="LiveId" clId="{BD64FE3D-01F2-45E5-999D-DC403EA6D392}" dt="2026-07-24T13:42:30.346" v="276" actId="478"/>
          <ac:spMkLst>
            <pc:docMk/>
            <pc:sldMk cId="2944142067" sldId="283"/>
            <ac:spMk id="616" creationId="{00000000-0000-0000-0000-000000000000}"/>
          </ac:spMkLst>
        </pc:spChg>
        <pc:grpChg chg="add mod">
          <ac:chgData name="Hong-Yi Chen" userId="9bcf463a73b3d25e" providerId="LiveId" clId="{BD64FE3D-01F2-45E5-999D-DC403EA6D392}" dt="2026-07-24T13:42:50.035" v="281" actId="1076"/>
          <ac:grpSpMkLst>
            <pc:docMk/>
            <pc:sldMk cId="2944142067" sldId="283"/>
            <ac:grpSpMk id="4" creationId="{5A5E43C3-5DE4-7185-DE3D-6D14C9C9EBDE}"/>
          </ac:grpSpMkLst>
        </pc:grpChg>
        <pc:picChg chg="mod">
          <ac:chgData name="Hong-Yi Chen" userId="9bcf463a73b3d25e" providerId="LiveId" clId="{BD64FE3D-01F2-45E5-999D-DC403EA6D392}" dt="2026-07-24T13:42:34.117" v="277" actId="164"/>
          <ac:picMkLst>
            <pc:docMk/>
            <pc:sldMk cId="2944142067" sldId="283"/>
            <ac:picMk id="5" creationId="{04D316DA-BDF3-110C-65D8-3AAC23E63451}"/>
          </ac:picMkLst>
        </pc:picChg>
      </pc:sldChg>
      <pc:sldChg chg="del">
        <pc:chgData name="Hong-Yi Chen" userId="9bcf463a73b3d25e" providerId="LiveId" clId="{BD64FE3D-01F2-45E5-999D-DC403EA6D392}" dt="2026-07-24T13:44:13.285" v="293" actId="47"/>
        <pc:sldMkLst>
          <pc:docMk/>
          <pc:sldMk cId="3211886607" sldId="284"/>
        </pc:sldMkLst>
      </pc:sldChg>
      <pc:sldChg chg="addSp modSp mod ord">
        <pc:chgData name="Hong-Yi Chen" userId="9bcf463a73b3d25e" providerId="LiveId" clId="{BD64FE3D-01F2-45E5-999D-DC403EA6D392}" dt="2026-07-24T13:36:01.693" v="237"/>
        <pc:sldMkLst>
          <pc:docMk/>
          <pc:sldMk cId="597947262" sldId="285"/>
        </pc:sldMkLst>
        <pc:spChg chg="mod">
          <ac:chgData name="Hong-Yi Chen" userId="9bcf463a73b3d25e" providerId="LiveId" clId="{BD64FE3D-01F2-45E5-999D-DC403EA6D392}" dt="2026-07-24T13:18:14.685" v="19" actId="1076"/>
          <ac:spMkLst>
            <pc:docMk/>
            <pc:sldMk cId="597947262" sldId="285"/>
            <ac:spMk id="2" creationId="{7AD7A9EF-E442-A068-C169-EEE7BC1B5CA0}"/>
          </ac:spMkLst>
        </pc:spChg>
        <pc:spChg chg="mod">
          <ac:chgData name="Hong-Yi Chen" userId="9bcf463a73b3d25e" providerId="LiveId" clId="{BD64FE3D-01F2-45E5-999D-DC403EA6D392}" dt="2026-07-24T13:17:54.235" v="14" actId="1076"/>
          <ac:spMkLst>
            <pc:docMk/>
            <pc:sldMk cId="597947262" sldId="285"/>
            <ac:spMk id="4" creationId="{F47EE1F0-80CC-63D2-12C3-078739B3946F}"/>
          </ac:spMkLst>
        </pc:spChg>
        <pc:spChg chg="mod">
          <ac:chgData name="Hong-Yi Chen" userId="9bcf463a73b3d25e" providerId="LiveId" clId="{BD64FE3D-01F2-45E5-999D-DC403EA6D392}" dt="2026-07-24T13:17:45.675" v="12" actId="164"/>
          <ac:spMkLst>
            <pc:docMk/>
            <pc:sldMk cId="597947262" sldId="285"/>
            <ac:spMk id="5" creationId="{7844B1B4-97EC-3149-15DE-80582BEE83E8}"/>
          </ac:spMkLst>
        </pc:spChg>
        <pc:spChg chg="mod">
          <ac:chgData name="Hong-Yi Chen" userId="9bcf463a73b3d25e" providerId="LiveId" clId="{BD64FE3D-01F2-45E5-999D-DC403EA6D392}" dt="2026-07-24T13:18:40.499" v="24" actId="1076"/>
          <ac:spMkLst>
            <pc:docMk/>
            <pc:sldMk cId="597947262" sldId="285"/>
            <ac:spMk id="7" creationId="{49D7A93B-7A37-F63D-4A9F-9E689EF6C535}"/>
          </ac:spMkLst>
        </pc:spChg>
        <pc:spChg chg="mod">
          <ac:chgData name="Hong-Yi Chen" userId="9bcf463a73b3d25e" providerId="LiveId" clId="{BD64FE3D-01F2-45E5-999D-DC403EA6D392}" dt="2026-07-24T13:36:01.693" v="237"/>
          <ac:spMkLst>
            <pc:docMk/>
            <pc:sldMk cId="597947262" sldId="285"/>
            <ac:spMk id="8" creationId="{9CA1B9B0-5B36-A7CF-F667-612A5C5DCCD1}"/>
          </ac:spMkLst>
        </pc:spChg>
        <pc:spChg chg="mod">
          <ac:chgData name="Hong-Yi Chen" userId="9bcf463a73b3d25e" providerId="LiveId" clId="{BD64FE3D-01F2-45E5-999D-DC403EA6D392}" dt="2026-07-24T13:18:46.811" v="25" actId="1076"/>
          <ac:spMkLst>
            <pc:docMk/>
            <pc:sldMk cId="597947262" sldId="285"/>
            <ac:spMk id="9" creationId="{EC8F5C26-D119-B3AB-046F-D930B7D37C82}"/>
          </ac:spMkLst>
        </pc:spChg>
        <pc:grpChg chg="add mod">
          <ac:chgData name="Hong-Yi Chen" userId="9bcf463a73b3d25e" providerId="LiveId" clId="{BD64FE3D-01F2-45E5-999D-DC403EA6D392}" dt="2026-07-24T13:18:07.460" v="18" actId="1076"/>
          <ac:grpSpMkLst>
            <pc:docMk/>
            <pc:sldMk cId="597947262" sldId="285"/>
            <ac:grpSpMk id="6" creationId="{AF22421C-1B4F-F71D-D555-13B5165FFDF4}"/>
          </ac:grpSpMkLst>
        </pc:grpChg>
        <pc:grpChg chg="add mod">
          <ac:chgData name="Hong-Yi Chen" userId="9bcf463a73b3d25e" providerId="LiveId" clId="{BD64FE3D-01F2-45E5-999D-DC403EA6D392}" dt="2026-07-24T13:18:01.595" v="16" actId="1076"/>
          <ac:grpSpMkLst>
            <pc:docMk/>
            <pc:sldMk cId="597947262" sldId="285"/>
            <ac:grpSpMk id="10" creationId="{9E024701-7FCA-2982-350B-A83356865642}"/>
          </ac:grpSpMkLst>
        </pc:grpChg>
        <pc:grpChg chg="add mod">
          <ac:chgData name="Hong-Yi Chen" userId="9bcf463a73b3d25e" providerId="LiveId" clId="{BD64FE3D-01F2-45E5-999D-DC403EA6D392}" dt="2026-07-24T13:18:31.940" v="22" actId="1076"/>
          <ac:grpSpMkLst>
            <pc:docMk/>
            <pc:sldMk cId="597947262" sldId="285"/>
            <ac:grpSpMk id="11" creationId="{46DDC423-44DE-8E0B-BC4F-4B13BFF3BEDD}"/>
          </ac:grpSpMkLst>
        </pc:grpChg>
      </pc:sldChg>
      <pc:sldChg chg="del">
        <pc:chgData name="Hong-Yi Chen" userId="9bcf463a73b3d25e" providerId="LiveId" clId="{BD64FE3D-01F2-45E5-999D-DC403EA6D392}" dt="2026-07-24T13:50:29.851" v="382" actId="47"/>
        <pc:sldMkLst>
          <pc:docMk/>
          <pc:sldMk cId="2986475110" sldId="286"/>
        </pc:sldMkLst>
      </pc:sldChg>
      <pc:sldChg chg="del">
        <pc:chgData name="Hong-Yi Chen" userId="9bcf463a73b3d25e" providerId="LiveId" clId="{BD64FE3D-01F2-45E5-999D-DC403EA6D392}" dt="2026-07-24T13:50:29.851" v="382" actId="47"/>
        <pc:sldMkLst>
          <pc:docMk/>
          <pc:sldMk cId="99168659" sldId="287"/>
        </pc:sldMkLst>
      </pc:sldChg>
      <pc:sldChg chg="modSp del mod">
        <pc:chgData name="Hong-Yi Chen" userId="9bcf463a73b3d25e" providerId="LiveId" clId="{BD64FE3D-01F2-45E5-999D-DC403EA6D392}" dt="2026-07-24T13:50:29.851" v="382" actId="47"/>
        <pc:sldMkLst>
          <pc:docMk/>
          <pc:sldMk cId="3410525100" sldId="288"/>
        </pc:sldMkLst>
        <pc:spChg chg="mod">
          <ac:chgData name="Hong-Yi Chen" userId="9bcf463a73b3d25e" providerId="LiveId" clId="{BD64FE3D-01F2-45E5-999D-DC403EA6D392}" dt="2026-07-24T13:49:47.132" v="372" actId="1076"/>
          <ac:spMkLst>
            <pc:docMk/>
            <pc:sldMk cId="3410525100" sldId="288"/>
            <ac:spMk id="5" creationId="{89440E26-312A-5A2A-B3D5-F29A207892A5}"/>
          </ac:spMkLst>
        </pc:spChg>
      </pc:sldChg>
      <pc:sldChg chg="addSp delSp modSp mod">
        <pc:chgData name="Hong-Yi Chen" userId="9bcf463a73b3d25e" providerId="LiveId" clId="{BD64FE3D-01F2-45E5-999D-DC403EA6D392}" dt="2026-07-24T13:46:17.253" v="332"/>
        <pc:sldMkLst>
          <pc:docMk/>
          <pc:sldMk cId="4244247096" sldId="289"/>
        </pc:sldMkLst>
        <pc:spChg chg="add mod">
          <ac:chgData name="Hong-Yi Chen" userId="9bcf463a73b3d25e" providerId="LiveId" clId="{BD64FE3D-01F2-45E5-999D-DC403EA6D392}" dt="2026-07-24T13:46:17.253" v="332"/>
          <ac:spMkLst>
            <pc:docMk/>
            <pc:sldMk cId="4244247096" sldId="289"/>
            <ac:spMk id="2" creationId="{ACF19879-FD34-9276-9F89-8FFF9B75727D}"/>
          </ac:spMkLst>
        </pc:spChg>
        <pc:spChg chg="mod">
          <ac:chgData name="Hong-Yi Chen" userId="9bcf463a73b3d25e" providerId="LiveId" clId="{BD64FE3D-01F2-45E5-999D-DC403EA6D392}" dt="2026-07-24T13:43:51.789" v="291" actId="1076"/>
          <ac:spMkLst>
            <pc:docMk/>
            <pc:sldMk cId="4244247096" sldId="289"/>
            <ac:spMk id="7" creationId="{C454ED03-00D3-C6A4-4327-0E853A1552D3}"/>
          </ac:spMkLst>
        </pc:spChg>
        <pc:spChg chg="del mod">
          <ac:chgData name="Hong-Yi Chen" userId="9bcf463a73b3d25e" providerId="LiveId" clId="{BD64FE3D-01F2-45E5-999D-DC403EA6D392}" dt="2026-07-24T13:43:23.438" v="287" actId="478"/>
          <ac:spMkLst>
            <pc:docMk/>
            <pc:sldMk cId="4244247096" sldId="289"/>
            <ac:spMk id="615" creationId="{00000000-0000-0000-0000-000000000000}"/>
          </ac:spMkLst>
        </pc:spChg>
        <pc:spChg chg="del">
          <ac:chgData name="Hong-Yi Chen" userId="9bcf463a73b3d25e" providerId="LiveId" clId="{BD64FE3D-01F2-45E5-999D-DC403EA6D392}" dt="2026-07-24T13:43:27.849" v="288" actId="478"/>
          <ac:spMkLst>
            <pc:docMk/>
            <pc:sldMk cId="4244247096" sldId="289"/>
            <ac:spMk id="616" creationId="{00000000-0000-0000-0000-000000000000}"/>
          </ac:spMkLst>
        </pc:spChg>
        <pc:graphicFrameChg chg="mod">
          <ac:chgData name="Hong-Yi Chen" userId="9bcf463a73b3d25e" providerId="LiveId" clId="{BD64FE3D-01F2-45E5-999D-DC403EA6D392}" dt="2026-07-24T13:44:01.221" v="292" actId="1076"/>
          <ac:graphicFrameMkLst>
            <pc:docMk/>
            <pc:sldMk cId="4244247096" sldId="289"/>
            <ac:graphicFrameMk id="4" creationId="{A6FC6605-6480-9DF7-8D70-184F9648A4D0}"/>
          </ac:graphicFrameMkLst>
        </pc:graphicFrameChg>
      </pc:sldChg>
      <pc:sldChg chg="del">
        <pc:chgData name="Hong-Yi Chen" userId="9bcf463a73b3d25e" providerId="LiveId" clId="{BD64FE3D-01F2-45E5-999D-DC403EA6D392}" dt="2026-07-24T13:51:47.612" v="399" actId="47"/>
        <pc:sldMkLst>
          <pc:docMk/>
          <pc:sldMk cId="759508680" sldId="290"/>
        </pc:sldMkLst>
      </pc:sldChg>
      <pc:sldChg chg="del">
        <pc:chgData name="Hong-Yi Chen" userId="9bcf463a73b3d25e" providerId="LiveId" clId="{BD64FE3D-01F2-45E5-999D-DC403EA6D392}" dt="2026-07-24T13:50:47.730" v="383" actId="47"/>
        <pc:sldMkLst>
          <pc:docMk/>
          <pc:sldMk cId="432050589" sldId="291"/>
        </pc:sldMkLst>
      </pc:sldChg>
      <pc:sldChg chg="del">
        <pc:chgData name="Hong-Yi Chen" userId="9bcf463a73b3d25e" providerId="LiveId" clId="{BD64FE3D-01F2-45E5-999D-DC403EA6D392}" dt="2026-07-24T13:35:42.181" v="217" actId="2696"/>
        <pc:sldMkLst>
          <pc:docMk/>
          <pc:sldMk cId="1479750594" sldId="295"/>
        </pc:sldMkLst>
      </pc:sldChg>
      <pc:sldChg chg="modSp add mod">
        <pc:chgData name="Hong-Yi Chen" userId="9bcf463a73b3d25e" providerId="LiveId" clId="{BD64FE3D-01F2-45E5-999D-DC403EA6D392}" dt="2026-07-24T13:45:34.264" v="317"/>
        <pc:sldMkLst>
          <pc:docMk/>
          <pc:sldMk cId="2809976796" sldId="295"/>
        </pc:sldMkLst>
        <pc:spChg chg="mod">
          <ac:chgData name="Hong-Yi Chen" userId="9bcf463a73b3d25e" providerId="LiveId" clId="{BD64FE3D-01F2-45E5-999D-DC403EA6D392}" dt="2026-07-24T13:45:34.264" v="317"/>
          <ac:spMkLst>
            <pc:docMk/>
            <pc:sldMk cId="2809976796" sldId="295"/>
            <ac:spMk id="4" creationId="{1C6656B6-52CE-7B2F-866B-B1E7EA7EEB80}"/>
          </ac:spMkLst>
        </pc:spChg>
      </pc:sldChg>
      <pc:sldChg chg="del">
        <pc:chgData name="Hong-Yi Chen" userId="9bcf463a73b3d25e" providerId="LiveId" clId="{BD64FE3D-01F2-45E5-999D-DC403EA6D392}" dt="2026-07-24T13:35:42.181" v="217" actId="2696"/>
        <pc:sldMkLst>
          <pc:docMk/>
          <pc:sldMk cId="2198701034" sldId="296"/>
        </pc:sldMkLst>
      </pc:sldChg>
      <pc:sldChg chg="modSp add mod">
        <pc:chgData name="Hong-Yi Chen" userId="9bcf463a73b3d25e" providerId="LiveId" clId="{BD64FE3D-01F2-45E5-999D-DC403EA6D392}" dt="2026-07-24T13:45:50.927" v="320"/>
        <pc:sldMkLst>
          <pc:docMk/>
          <pc:sldMk cId="4187303255" sldId="296"/>
        </pc:sldMkLst>
        <pc:spChg chg="mod">
          <ac:chgData name="Hong-Yi Chen" userId="9bcf463a73b3d25e" providerId="LiveId" clId="{BD64FE3D-01F2-45E5-999D-DC403EA6D392}" dt="2026-07-24T13:45:50.927" v="320"/>
          <ac:spMkLst>
            <pc:docMk/>
            <pc:sldMk cId="4187303255" sldId="296"/>
            <ac:spMk id="2" creationId="{CB28A177-1C70-C8F9-B5B1-94B56AF6CBAB}"/>
          </ac:spMkLst>
        </pc:spChg>
      </pc:sldChg>
      <pc:sldChg chg="addSp delSp modSp add mod">
        <pc:chgData name="Hong-Yi Chen" userId="9bcf463a73b3d25e" providerId="LiveId" clId="{BD64FE3D-01F2-45E5-999D-DC403EA6D392}" dt="2026-07-24T13:32:41.763" v="204" actId="1076"/>
        <pc:sldMkLst>
          <pc:docMk/>
          <pc:sldMk cId="3037572064" sldId="297"/>
        </pc:sldMkLst>
        <pc:spChg chg="add mod">
          <ac:chgData name="Hong-Yi Chen" userId="9bcf463a73b3d25e" providerId="LiveId" clId="{BD64FE3D-01F2-45E5-999D-DC403EA6D392}" dt="2026-07-24T13:32:01.606" v="199" actId="108"/>
          <ac:spMkLst>
            <pc:docMk/>
            <pc:sldMk cId="3037572064" sldId="297"/>
            <ac:spMk id="2" creationId="{F9C9D231-FEA2-3B5D-4B2F-CFD77FA388E9}"/>
          </ac:spMkLst>
        </pc:spChg>
        <pc:spChg chg="add mod">
          <ac:chgData name="Hong-Yi Chen" userId="9bcf463a73b3d25e" providerId="LiveId" clId="{BD64FE3D-01F2-45E5-999D-DC403EA6D392}" dt="2026-07-24T13:32:41.763" v="204" actId="1076"/>
          <ac:spMkLst>
            <pc:docMk/>
            <pc:sldMk cId="3037572064" sldId="297"/>
            <ac:spMk id="4" creationId="{E844EF28-0DD4-8079-F587-2815AF7E907B}"/>
          </ac:spMkLst>
        </pc:spChg>
        <pc:spChg chg="add mod">
          <ac:chgData name="Hong-Yi Chen" userId="9bcf463a73b3d25e" providerId="LiveId" clId="{BD64FE3D-01F2-45E5-999D-DC403EA6D392}" dt="2026-07-24T13:25:36.111" v="124" actId="14100"/>
          <ac:spMkLst>
            <pc:docMk/>
            <pc:sldMk cId="3037572064" sldId="297"/>
            <ac:spMk id="5" creationId="{E8B50069-90E3-D831-DFF5-B4645CC2052E}"/>
          </ac:spMkLst>
        </pc:spChg>
        <pc:spChg chg="add del mod">
          <ac:chgData name="Hong-Yi Chen" userId="9bcf463a73b3d25e" providerId="LiveId" clId="{BD64FE3D-01F2-45E5-999D-DC403EA6D392}" dt="2026-07-24T13:25:20.875" v="120" actId="478"/>
          <ac:spMkLst>
            <pc:docMk/>
            <pc:sldMk cId="3037572064" sldId="297"/>
            <ac:spMk id="6" creationId="{BAE359E1-AC84-EEF9-2F8E-4A112A88407D}"/>
          </ac:spMkLst>
        </pc:spChg>
        <pc:spChg chg="del">
          <ac:chgData name="Hong-Yi Chen" userId="9bcf463a73b3d25e" providerId="LiveId" clId="{BD64FE3D-01F2-45E5-999D-DC403EA6D392}" dt="2026-07-24T13:24:42.290" v="114" actId="478"/>
          <ac:spMkLst>
            <pc:docMk/>
            <pc:sldMk cId="3037572064" sldId="297"/>
            <ac:spMk id="7" creationId="{EE351BF0-1E73-C100-0B00-B5FABFB5CF8A}"/>
          </ac:spMkLst>
        </pc:spChg>
        <pc:spChg chg="mod">
          <ac:chgData name="Hong-Yi Chen" userId="9bcf463a73b3d25e" providerId="LiveId" clId="{BD64FE3D-01F2-45E5-999D-DC403EA6D392}" dt="2026-07-24T13:30:09.892" v="186" actId="14100"/>
          <ac:spMkLst>
            <pc:docMk/>
            <pc:sldMk cId="3037572064" sldId="297"/>
            <ac:spMk id="615" creationId="{00000000-0000-0000-0000-000000000000}"/>
          </ac:spMkLst>
        </pc:spChg>
        <pc:spChg chg="del">
          <ac:chgData name="Hong-Yi Chen" userId="9bcf463a73b3d25e" providerId="LiveId" clId="{BD64FE3D-01F2-45E5-999D-DC403EA6D392}" dt="2026-07-24T13:24:40.952" v="113" actId="478"/>
          <ac:spMkLst>
            <pc:docMk/>
            <pc:sldMk cId="3037572064" sldId="297"/>
            <ac:spMk id="616" creationId="{00000000-0000-0000-0000-000000000000}"/>
          </ac:spMkLst>
        </pc:spChg>
      </pc:sldChg>
      <pc:sldChg chg="delSp modSp add mod">
        <pc:chgData name="Hong-Yi Chen" userId="9bcf463a73b3d25e" providerId="LiveId" clId="{BD64FE3D-01F2-45E5-999D-DC403EA6D392}" dt="2026-07-24T13:59:06.523" v="471" actId="6549"/>
        <pc:sldMkLst>
          <pc:docMk/>
          <pc:sldMk cId="1714424156" sldId="298"/>
        </pc:sldMkLst>
        <pc:spChg chg="mod">
          <ac:chgData name="Hong-Yi Chen" userId="9bcf463a73b3d25e" providerId="LiveId" clId="{BD64FE3D-01F2-45E5-999D-DC403EA6D392}" dt="2026-07-24T13:59:06.523" v="471" actId="6549"/>
          <ac:spMkLst>
            <pc:docMk/>
            <pc:sldMk cId="1714424156" sldId="298"/>
            <ac:spMk id="4" creationId="{E844EF28-0DD4-8079-F587-2815AF7E907B}"/>
          </ac:spMkLst>
        </pc:spChg>
        <pc:spChg chg="del">
          <ac:chgData name="Hong-Yi Chen" userId="9bcf463a73b3d25e" providerId="LiveId" clId="{BD64FE3D-01F2-45E5-999D-DC403EA6D392}" dt="2026-07-24T13:32:52.380" v="206" actId="478"/>
          <ac:spMkLst>
            <pc:docMk/>
            <pc:sldMk cId="1714424156" sldId="298"/>
            <ac:spMk id="5" creationId="{E8B50069-90E3-D831-DFF5-B4645CC2052E}"/>
          </ac:spMkLst>
        </pc:spChg>
      </pc:sldChg>
      <pc:sldChg chg="addSp delSp modSp add mod ord modAnim">
        <pc:chgData name="Hong-Yi Chen" userId="9bcf463a73b3d25e" providerId="LiveId" clId="{BD64FE3D-01F2-45E5-999D-DC403EA6D392}" dt="2026-07-24T13:48:17.837" v="359"/>
        <pc:sldMkLst>
          <pc:docMk/>
          <pc:sldMk cId="3844173367" sldId="299"/>
        </pc:sldMkLst>
        <pc:spChg chg="add mod">
          <ac:chgData name="Hong-Yi Chen" userId="9bcf463a73b3d25e" providerId="LiveId" clId="{BD64FE3D-01F2-45E5-999D-DC403EA6D392}" dt="2026-07-24T13:47:07.813" v="349" actId="1076"/>
          <ac:spMkLst>
            <pc:docMk/>
            <pc:sldMk cId="3844173367" sldId="299"/>
            <ac:spMk id="4" creationId="{928CD33A-F553-7B0B-BF89-0553499BB160}"/>
          </ac:spMkLst>
        </pc:spChg>
        <pc:spChg chg="del">
          <ac:chgData name="Hong-Yi Chen" userId="9bcf463a73b3d25e" providerId="LiveId" clId="{BD64FE3D-01F2-45E5-999D-DC403EA6D392}" dt="2026-07-24T13:46:33.903" v="344" actId="478"/>
          <ac:spMkLst>
            <pc:docMk/>
            <pc:sldMk cId="3844173367" sldId="299"/>
            <ac:spMk id="616" creationId="{00000000-0000-0000-0000-000000000000}"/>
          </ac:spMkLst>
        </pc:spChg>
        <pc:picChg chg="add mod">
          <ac:chgData name="Hong-Yi Chen" userId="9bcf463a73b3d25e" providerId="LiveId" clId="{BD64FE3D-01F2-45E5-999D-DC403EA6D392}" dt="2026-07-24T13:47:07.813" v="349" actId="1076"/>
          <ac:picMkLst>
            <pc:docMk/>
            <pc:sldMk cId="3844173367" sldId="299"/>
            <ac:picMk id="5" creationId="{41881A52-18BB-12B5-2F95-A1796ACE1588}"/>
          </ac:picMkLst>
        </pc:picChg>
        <pc:picChg chg="add mod">
          <ac:chgData name="Hong-Yi Chen" userId="9bcf463a73b3d25e" providerId="LiveId" clId="{BD64FE3D-01F2-45E5-999D-DC403EA6D392}" dt="2026-07-24T13:47:01.993" v="348" actId="1076"/>
          <ac:picMkLst>
            <pc:docMk/>
            <pc:sldMk cId="3844173367" sldId="299"/>
            <ac:picMk id="6" creationId="{6F09A8D4-E22E-2BFB-39DA-157FBC316683}"/>
          </ac:picMkLst>
        </pc:picChg>
        <pc:picChg chg="add mod">
          <ac:chgData name="Hong-Yi Chen" userId="9bcf463a73b3d25e" providerId="LiveId" clId="{BD64FE3D-01F2-45E5-999D-DC403EA6D392}" dt="2026-07-24T13:48:10.764" v="358" actId="1076"/>
          <ac:picMkLst>
            <pc:docMk/>
            <pc:sldMk cId="3844173367" sldId="299"/>
            <ac:picMk id="7" creationId="{1A3A0B42-5CA0-C0EC-D528-11C9AA73DF77}"/>
          </ac:picMkLst>
        </pc:picChg>
      </pc:sldChg>
      <pc:sldChg chg="addSp delSp modSp add mod">
        <pc:chgData name="Hong-Yi Chen" userId="9bcf463a73b3d25e" providerId="LiveId" clId="{BD64FE3D-01F2-45E5-999D-DC403EA6D392}" dt="2026-07-24T13:50:22.548" v="381" actId="14100"/>
        <pc:sldMkLst>
          <pc:docMk/>
          <pc:sldMk cId="44635158" sldId="300"/>
        </pc:sldMkLst>
        <pc:spChg chg="del">
          <ac:chgData name="Hong-Yi Chen" userId="9bcf463a73b3d25e" providerId="LiveId" clId="{BD64FE3D-01F2-45E5-999D-DC403EA6D392}" dt="2026-07-24T13:49:35.975" v="370" actId="478"/>
          <ac:spMkLst>
            <pc:docMk/>
            <pc:sldMk cId="44635158" sldId="300"/>
            <ac:spMk id="4" creationId="{99998B85-46A8-4ADD-F881-3B70498062C7}"/>
          </ac:spMkLst>
        </pc:spChg>
        <pc:spChg chg="del">
          <ac:chgData name="Hong-Yi Chen" userId="9bcf463a73b3d25e" providerId="LiveId" clId="{BD64FE3D-01F2-45E5-999D-DC403EA6D392}" dt="2026-07-24T13:49:35.975" v="370" actId="478"/>
          <ac:spMkLst>
            <pc:docMk/>
            <pc:sldMk cId="44635158" sldId="300"/>
            <ac:spMk id="5" creationId="{82168F0A-0E4D-1FC6-DD8C-F0D82044D4A2}"/>
          </ac:spMkLst>
        </pc:spChg>
        <pc:spChg chg="del">
          <ac:chgData name="Hong-Yi Chen" userId="9bcf463a73b3d25e" providerId="LiveId" clId="{BD64FE3D-01F2-45E5-999D-DC403EA6D392}" dt="2026-07-24T13:49:35.975" v="370" actId="478"/>
          <ac:spMkLst>
            <pc:docMk/>
            <pc:sldMk cId="44635158" sldId="300"/>
            <ac:spMk id="6" creationId="{FA1A4FEC-4CE0-1E39-9F79-BE4A8167D429}"/>
          </ac:spMkLst>
        </pc:spChg>
        <pc:spChg chg="add mod">
          <ac:chgData name="Hong-Yi Chen" userId="9bcf463a73b3d25e" providerId="LiveId" clId="{BD64FE3D-01F2-45E5-999D-DC403EA6D392}" dt="2026-07-24T13:49:43.431" v="371"/>
          <ac:spMkLst>
            <pc:docMk/>
            <pc:sldMk cId="44635158" sldId="300"/>
            <ac:spMk id="7" creationId="{0F948E45-0598-84AE-F01B-A586C9E6D4F9}"/>
          </ac:spMkLst>
        </pc:spChg>
        <pc:spChg chg="add mod">
          <ac:chgData name="Hong-Yi Chen" userId="9bcf463a73b3d25e" providerId="LiveId" clId="{BD64FE3D-01F2-45E5-999D-DC403EA6D392}" dt="2026-07-24T13:50:04.156" v="376" actId="14100"/>
          <ac:spMkLst>
            <pc:docMk/>
            <pc:sldMk cId="44635158" sldId="300"/>
            <ac:spMk id="8" creationId="{7652F33D-5032-B3FA-356A-7D057821A6C6}"/>
          </ac:spMkLst>
        </pc:spChg>
        <pc:spChg chg="add mod">
          <ac:chgData name="Hong-Yi Chen" userId="9bcf463a73b3d25e" providerId="LiveId" clId="{BD64FE3D-01F2-45E5-999D-DC403EA6D392}" dt="2026-07-24T13:50:22.548" v="381" actId="14100"/>
          <ac:spMkLst>
            <pc:docMk/>
            <pc:sldMk cId="44635158" sldId="300"/>
            <ac:spMk id="10" creationId="{DE8C86A6-4E13-F922-38DB-5D7E459FF7F5}"/>
          </ac:spMkLst>
        </pc:spChg>
        <pc:picChg chg="add mod">
          <ac:chgData name="Hong-Yi Chen" userId="9bcf463a73b3d25e" providerId="LiveId" clId="{BD64FE3D-01F2-45E5-999D-DC403EA6D392}" dt="2026-07-24T13:49:55.022" v="374" actId="1076"/>
          <ac:picMkLst>
            <pc:docMk/>
            <pc:sldMk cId="44635158" sldId="300"/>
            <ac:picMk id="9" creationId="{370839F9-92B6-9386-294F-497DD068FCE6}"/>
          </ac:picMkLst>
        </pc:picChg>
      </pc:sldChg>
      <pc:sldChg chg="add del">
        <pc:chgData name="Hong-Yi Chen" userId="9bcf463a73b3d25e" providerId="LiveId" clId="{BD64FE3D-01F2-45E5-999D-DC403EA6D392}" dt="2026-07-24T13:48:23.762" v="360" actId="47"/>
        <pc:sldMkLst>
          <pc:docMk/>
          <pc:sldMk cId="3650091152" sldId="300"/>
        </pc:sldMkLst>
      </pc:sldChg>
      <pc:sldChg chg="addSp delSp modSp add mod">
        <pc:chgData name="Hong-Yi Chen" userId="9bcf463a73b3d25e" providerId="LiveId" clId="{BD64FE3D-01F2-45E5-999D-DC403EA6D392}" dt="2026-07-24T13:51:42.270" v="397" actId="6549"/>
        <pc:sldMkLst>
          <pc:docMk/>
          <pc:sldMk cId="2735176709" sldId="301"/>
        </pc:sldMkLst>
        <pc:spChg chg="mod">
          <ac:chgData name="Hong-Yi Chen" userId="9bcf463a73b3d25e" providerId="LiveId" clId="{BD64FE3D-01F2-45E5-999D-DC403EA6D392}" dt="2026-07-24T13:51:03.487" v="385" actId="6549"/>
          <ac:spMkLst>
            <pc:docMk/>
            <pc:sldMk cId="2735176709" sldId="301"/>
            <ac:spMk id="2" creationId="{9D546E0D-68BC-6A50-ED69-9BE0F402CCDD}"/>
          </ac:spMkLst>
        </pc:spChg>
        <pc:spChg chg="add mod">
          <ac:chgData name="Hong-Yi Chen" userId="9bcf463a73b3d25e" providerId="LiveId" clId="{BD64FE3D-01F2-45E5-999D-DC403EA6D392}" dt="2026-07-24T13:51:42.270" v="397" actId="6549"/>
          <ac:spMkLst>
            <pc:docMk/>
            <pc:sldMk cId="2735176709" sldId="301"/>
            <ac:spMk id="4" creationId="{D3A91971-9BD2-3718-1665-CF75015005CD}"/>
          </ac:spMkLst>
        </pc:spChg>
        <pc:spChg chg="del">
          <ac:chgData name="Hong-Yi Chen" userId="9bcf463a73b3d25e" providerId="LiveId" clId="{BD64FE3D-01F2-45E5-999D-DC403EA6D392}" dt="2026-07-24T13:51:13.092" v="386" actId="478"/>
          <ac:spMkLst>
            <pc:docMk/>
            <pc:sldMk cId="2735176709" sldId="301"/>
            <ac:spMk id="7" creationId="{0F948E45-0598-84AE-F01B-A586C9E6D4F9}"/>
          </ac:spMkLst>
        </pc:spChg>
        <pc:spChg chg="del">
          <ac:chgData name="Hong-Yi Chen" userId="9bcf463a73b3d25e" providerId="LiveId" clId="{BD64FE3D-01F2-45E5-999D-DC403EA6D392}" dt="2026-07-24T13:51:13.092" v="386" actId="478"/>
          <ac:spMkLst>
            <pc:docMk/>
            <pc:sldMk cId="2735176709" sldId="301"/>
            <ac:spMk id="8" creationId="{7652F33D-5032-B3FA-356A-7D057821A6C6}"/>
          </ac:spMkLst>
        </pc:spChg>
        <pc:spChg chg="del">
          <ac:chgData name="Hong-Yi Chen" userId="9bcf463a73b3d25e" providerId="LiveId" clId="{BD64FE3D-01F2-45E5-999D-DC403EA6D392}" dt="2026-07-24T13:51:13.092" v="386" actId="478"/>
          <ac:spMkLst>
            <pc:docMk/>
            <pc:sldMk cId="2735176709" sldId="301"/>
            <ac:spMk id="10" creationId="{DE8C86A6-4E13-F922-38DB-5D7E459FF7F5}"/>
          </ac:spMkLst>
        </pc:spChg>
        <pc:picChg chg="del">
          <ac:chgData name="Hong-Yi Chen" userId="9bcf463a73b3d25e" providerId="LiveId" clId="{BD64FE3D-01F2-45E5-999D-DC403EA6D392}" dt="2026-07-24T13:51:13.092" v="386" actId="478"/>
          <ac:picMkLst>
            <pc:docMk/>
            <pc:sldMk cId="2735176709" sldId="301"/>
            <ac:picMk id="9" creationId="{370839F9-92B6-9386-294F-497DD068FCE6}"/>
          </ac:picMkLst>
        </pc:picChg>
      </pc:sldChg>
      <pc:sldChg chg="addSp delSp modSp add mod">
        <pc:chgData name="Hong-Yi Chen" userId="9bcf463a73b3d25e" providerId="LiveId" clId="{BD64FE3D-01F2-45E5-999D-DC403EA6D392}" dt="2026-07-24T13:56:11.755" v="449" actId="1076"/>
        <pc:sldMkLst>
          <pc:docMk/>
          <pc:sldMk cId="1063838134" sldId="302"/>
        </pc:sldMkLst>
        <pc:spChg chg="mod">
          <ac:chgData name="Hong-Yi Chen" userId="9bcf463a73b3d25e" providerId="LiveId" clId="{BD64FE3D-01F2-45E5-999D-DC403EA6D392}" dt="2026-07-24T13:52:22.878" v="403"/>
          <ac:spMkLst>
            <pc:docMk/>
            <pc:sldMk cId="1063838134" sldId="302"/>
            <ac:spMk id="2" creationId="{9D546E0D-68BC-6A50-ED69-9BE0F402CCDD}"/>
          </ac:spMkLst>
        </pc:spChg>
        <pc:spChg chg="del">
          <ac:chgData name="Hong-Yi Chen" userId="9bcf463a73b3d25e" providerId="LiveId" clId="{BD64FE3D-01F2-45E5-999D-DC403EA6D392}" dt="2026-07-24T13:52:25.612" v="404" actId="478"/>
          <ac:spMkLst>
            <pc:docMk/>
            <pc:sldMk cId="1063838134" sldId="302"/>
            <ac:spMk id="4" creationId="{D3A91971-9BD2-3718-1665-CF75015005CD}"/>
          </ac:spMkLst>
        </pc:spChg>
        <pc:grpChg chg="add mod">
          <ac:chgData name="Hong-Yi Chen" userId="9bcf463a73b3d25e" providerId="LiveId" clId="{BD64FE3D-01F2-45E5-999D-DC403EA6D392}" dt="2026-07-24T13:56:11.755" v="449" actId="1076"/>
          <ac:grpSpMkLst>
            <pc:docMk/>
            <pc:sldMk cId="1063838134" sldId="302"/>
            <ac:grpSpMk id="7" creationId="{3EFC36FC-D3BB-CE09-2C39-4728F1A5FB7B}"/>
          </ac:grpSpMkLst>
        </pc:grpChg>
        <pc:grpChg chg="add mod">
          <ac:chgData name="Hong-Yi Chen" userId="9bcf463a73b3d25e" providerId="LiveId" clId="{BD64FE3D-01F2-45E5-999D-DC403EA6D392}" dt="2026-07-24T13:56:03.363" v="448" actId="1076"/>
          <ac:grpSpMkLst>
            <pc:docMk/>
            <pc:sldMk cId="1063838134" sldId="302"/>
            <ac:grpSpMk id="10" creationId="{F549C5FE-6C2E-E3F4-99EA-EF321CEFC929}"/>
          </ac:grpSpMkLst>
        </pc:grpChg>
        <pc:grpChg chg="add mod">
          <ac:chgData name="Hong-Yi Chen" userId="9bcf463a73b3d25e" providerId="LiveId" clId="{BD64FE3D-01F2-45E5-999D-DC403EA6D392}" dt="2026-07-24T13:55:58.948" v="447" actId="1076"/>
          <ac:grpSpMkLst>
            <pc:docMk/>
            <pc:sldMk cId="1063838134" sldId="302"/>
            <ac:grpSpMk id="13" creationId="{0E2B31FF-0920-4B4D-C858-385F06CA6312}"/>
          </ac:grpSpMkLst>
        </pc:grpChg>
        <pc:picChg chg="add mod">
          <ac:chgData name="Hong-Yi Chen" userId="9bcf463a73b3d25e" providerId="LiveId" clId="{BD64FE3D-01F2-45E5-999D-DC403EA6D392}" dt="2026-07-24T13:53:08.507" v="414" actId="164"/>
          <ac:picMkLst>
            <pc:docMk/>
            <pc:sldMk cId="1063838134" sldId="302"/>
            <ac:picMk id="5" creationId="{6BDD1D1D-2A92-CDB4-0DFB-16BAF7DFE982}"/>
          </ac:picMkLst>
        </pc:picChg>
        <pc:picChg chg="add mod">
          <ac:chgData name="Hong-Yi Chen" userId="9bcf463a73b3d25e" providerId="LiveId" clId="{BD64FE3D-01F2-45E5-999D-DC403EA6D392}" dt="2026-07-24T13:53:08.507" v="414" actId="164"/>
          <ac:picMkLst>
            <pc:docMk/>
            <pc:sldMk cId="1063838134" sldId="302"/>
            <ac:picMk id="6" creationId="{218E2D67-24CA-5919-770D-ADBF213065CE}"/>
          </ac:picMkLst>
        </pc:picChg>
        <pc:picChg chg="add mod">
          <ac:chgData name="Hong-Yi Chen" userId="9bcf463a73b3d25e" providerId="LiveId" clId="{BD64FE3D-01F2-45E5-999D-DC403EA6D392}" dt="2026-07-24T13:54:27.222" v="425" actId="164"/>
          <ac:picMkLst>
            <pc:docMk/>
            <pc:sldMk cId="1063838134" sldId="302"/>
            <ac:picMk id="8" creationId="{B07C62DD-FABA-FFE8-8F4B-A38D78F55531}"/>
          </ac:picMkLst>
        </pc:picChg>
        <pc:picChg chg="add mod">
          <ac:chgData name="Hong-Yi Chen" userId="9bcf463a73b3d25e" providerId="LiveId" clId="{BD64FE3D-01F2-45E5-999D-DC403EA6D392}" dt="2026-07-24T13:54:27.222" v="425" actId="164"/>
          <ac:picMkLst>
            <pc:docMk/>
            <pc:sldMk cId="1063838134" sldId="302"/>
            <ac:picMk id="9" creationId="{2FFA5540-D9BF-B298-D933-57E99E77A23E}"/>
          </ac:picMkLst>
        </pc:picChg>
        <pc:picChg chg="add mod">
          <ac:chgData name="Hong-Yi Chen" userId="9bcf463a73b3d25e" providerId="LiveId" clId="{BD64FE3D-01F2-45E5-999D-DC403EA6D392}" dt="2026-07-24T13:55:53.366" v="445" actId="164"/>
          <ac:picMkLst>
            <pc:docMk/>
            <pc:sldMk cId="1063838134" sldId="302"/>
            <ac:picMk id="11" creationId="{4C9FE616-E6BE-E6B8-B806-C4EB7ADB6983}"/>
          </ac:picMkLst>
        </pc:picChg>
        <pc:picChg chg="add mod">
          <ac:chgData name="Hong-Yi Chen" userId="9bcf463a73b3d25e" providerId="LiveId" clId="{BD64FE3D-01F2-45E5-999D-DC403EA6D392}" dt="2026-07-24T13:55:53.366" v="445" actId="164"/>
          <ac:picMkLst>
            <pc:docMk/>
            <pc:sldMk cId="1063838134" sldId="302"/>
            <ac:picMk id="12" creationId="{6065EA16-BB2B-F4EE-A145-C05BC153221A}"/>
          </ac:picMkLst>
        </pc:picChg>
      </pc:sldChg>
      <pc:sldChg chg="new del">
        <pc:chgData name="Hong-Yi Chen" userId="9bcf463a73b3d25e" providerId="LiveId" clId="{BD64FE3D-01F2-45E5-999D-DC403EA6D392}" dt="2026-07-24T13:52:10.479" v="401" actId="47"/>
        <pc:sldMkLst>
          <pc:docMk/>
          <pc:sldMk cId="2962327225" sldId="302"/>
        </pc:sldMkLst>
      </pc:sldChg>
      <pc:sldMasterChg chg="delSldLayout">
        <pc:chgData name="Hong-Yi Chen" userId="9bcf463a73b3d25e" providerId="LiveId" clId="{BD64FE3D-01F2-45E5-999D-DC403EA6D392}" dt="2026-07-24T13:52:10.479" v="401" actId="47"/>
        <pc:sldMasterMkLst>
          <pc:docMk/>
          <pc:sldMasterMk cId="0" sldId="2147483665"/>
        </pc:sldMasterMkLst>
        <pc:sldLayoutChg chg="del">
          <pc:chgData name="Hong-Yi Chen" userId="9bcf463a73b3d25e" providerId="LiveId" clId="{BD64FE3D-01F2-45E5-999D-DC403EA6D392}" dt="2026-07-24T13:52:10.479" v="401" actId="47"/>
          <pc:sldLayoutMkLst>
            <pc:docMk/>
            <pc:sldMasterMk cId="0" sldId="2147483665"/>
            <pc:sldLayoutMk cId="0" sldId="21474836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7865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720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1519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2979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5861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2751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8729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0559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9267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1953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9539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646900" y="810425"/>
            <a:ext cx="169941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450"/>
              <a:buNone/>
              <a:defRPr sz="84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/>
          <p:nvPr/>
        </p:nvSpPr>
        <p:spPr>
          <a:xfrm>
            <a:off x="3794073" y="2716193"/>
            <a:ext cx="2280000" cy="11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12" b="1" i="0" u="none" strike="noStrike" cap="none">
                <a:solidFill>
                  <a:srgbClr val="000000"/>
                </a:solidFill>
                <a:latin typeface="Prompt Black"/>
                <a:ea typeface="Prompt Black"/>
                <a:cs typeface="Prompt Black"/>
                <a:sym typeface="Prompt Black"/>
              </a:rPr>
              <a:t>01</a:t>
            </a:r>
            <a:endParaRPr/>
          </a:p>
        </p:txBody>
      </p:sp>
      <p:sp>
        <p:nvSpPr>
          <p:cNvPr id="25" name="Google Shape;25;p4"/>
          <p:cNvSpPr txBox="1"/>
          <p:nvPr/>
        </p:nvSpPr>
        <p:spPr>
          <a:xfrm>
            <a:off x="3794073" y="6290023"/>
            <a:ext cx="2280000" cy="11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12" b="1" i="0" u="none" strike="noStrike" cap="none">
                <a:solidFill>
                  <a:srgbClr val="000000"/>
                </a:solidFill>
                <a:latin typeface="Prompt Black"/>
                <a:ea typeface="Prompt Black"/>
                <a:cs typeface="Prompt Black"/>
                <a:sym typeface="Prompt Black"/>
              </a:rPr>
              <a:t>03</a:t>
            </a:r>
            <a:endParaRPr/>
          </a:p>
        </p:txBody>
      </p:sp>
      <p:sp>
        <p:nvSpPr>
          <p:cNvPr id="26" name="Google Shape;26;p4"/>
          <p:cNvSpPr txBox="1"/>
          <p:nvPr/>
        </p:nvSpPr>
        <p:spPr>
          <a:xfrm>
            <a:off x="12263212" y="2716193"/>
            <a:ext cx="2280000" cy="11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12" b="1" i="0" u="none" strike="noStrike" cap="none">
                <a:solidFill>
                  <a:srgbClr val="000000"/>
                </a:solidFill>
                <a:latin typeface="Prompt Black"/>
                <a:ea typeface="Prompt Black"/>
                <a:cs typeface="Prompt Black"/>
                <a:sym typeface="Prompt Black"/>
              </a:rPr>
              <a:t>02</a:t>
            </a:r>
            <a:endParaRPr/>
          </a:p>
        </p:txBody>
      </p:sp>
      <p:sp>
        <p:nvSpPr>
          <p:cNvPr id="27" name="Google Shape;27;p4"/>
          <p:cNvSpPr txBox="1"/>
          <p:nvPr/>
        </p:nvSpPr>
        <p:spPr>
          <a:xfrm>
            <a:off x="12263212" y="6290023"/>
            <a:ext cx="2280000" cy="11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12" b="1" i="0" u="none" strike="noStrike" cap="none">
                <a:solidFill>
                  <a:srgbClr val="000000"/>
                </a:solidFill>
                <a:latin typeface="Prompt Black"/>
                <a:ea typeface="Prompt Black"/>
                <a:cs typeface="Prompt Black"/>
                <a:sym typeface="Prompt Black"/>
              </a:rPr>
              <a:t>04</a:t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1301454" y="3882406"/>
            <a:ext cx="7165224" cy="843169"/>
          </a:xfrm>
          <a:custGeom>
            <a:avLst/>
            <a:gdLst/>
            <a:ahLst/>
            <a:cxnLst/>
            <a:rect l="l" t="t" r="r" b="b"/>
            <a:pathLst>
              <a:path w="1381914" h="162617" extrusionOk="0">
                <a:moveTo>
                  <a:pt x="0" y="0"/>
                </a:moveTo>
                <a:lnTo>
                  <a:pt x="1381914" y="0"/>
                </a:lnTo>
                <a:lnTo>
                  <a:pt x="1381914" y="162617"/>
                </a:lnTo>
                <a:lnTo>
                  <a:pt x="0" y="162617"/>
                </a:lnTo>
                <a:close/>
              </a:path>
            </a:pathLst>
          </a:custGeom>
          <a:solidFill>
            <a:srgbClr val="ED7843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9" name="Google Shape;29;p4"/>
          <p:cNvSpPr/>
          <p:nvPr/>
        </p:nvSpPr>
        <p:spPr>
          <a:xfrm>
            <a:off x="9819946" y="3882406"/>
            <a:ext cx="7165224" cy="843169"/>
          </a:xfrm>
          <a:custGeom>
            <a:avLst/>
            <a:gdLst/>
            <a:ahLst/>
            <a:cxnLst/>
            <a:rect l="l" t="t" r="r" b="b"/>
            <a:pathLst>
              <a:path w="1381914" h="162617" extrusionOk="0">
                <a:moveTo>
                  <a:pt x="0" y="0"/>
                </a:moveTo>
                <a:lnTo>
                  <a:pt x="1381914" y="0"/>
                </a:lnTo>
                <a:lnTo>
                  <a:pt x="1381914" y="162617"/>
                </a:lnTo>
                <a:lnTo>
                  <a:pt x="0" y="162617"/>
                </a:lnTo>
                <a:close/>
              </a:path>
            </a:pathLst>
          </a:custGeom>
          <a:solidFill>
            <a:srgbClr val="00935E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0" name="Google Shape;30;p4"/>
          <p:cNvSpPr/>
          <p:nvPr/>
        </p:nvSpPr>
        <p:spPr>
          <a:xfrm>
            <a:off x="1301454" y="7456235"/>
            <a:ext cx="7165224" cy="843169"/>
          </a:xfrm>
          <a:custGeom>
            <a:avLst/>
            <a:gdLst/>
            <a:ahLst/>
            <a:cxnLst/>
            <a:rect l="l" t="t" r="r" b="b"/>
            <a:pathLst>
              <a:path w="1381914" h="162617" extrusionOk="0">
                <a:moveTo>
                  <a:pt x="0" y="0"/>
                </a:moveTo>
                <a:lnTo>
                  <a:pt x="1381914" y="0"/>
                </a:lnTo>
                <a:lnTo>
                  <a:pt x="1381914" y="162617"/>
                </a:lnTo>
                <a:lnTo>
                  <a:pt x="0" y="162617"/>
                </a:lnTo>
                <a:close/>
              </a:path>
            </a:pathLst>
          </a:custGeom>
          <a:solidFill>
            <a:srgbClr val="A9D6F1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1" name="Google Shape;31;p4"/>
          <p:cNvSpPr/>
          <p:nvPr/>
        </p:nvSpPr>
        <p:spPr>
          <a:xfrm>
            <a:off x="9819946" y="7456235"/>
            <a:ext cx="7165224" cy="843169"/>
          </a:xfrm>
          <a:custGeom>
            <a:avLst/>
            <a:gdLst/>
            <a:ahLst/>
            <a:cxnLst/>
            <a:rect l="l" t="t" r="r" b="b"/>
            <a:pathLst>
              <a:path w="1381914" h="162617" extrusionOk="0">
                <a:moveTo>
                  <a:pt x="0" y="0"/>
                </a:moveTo>
                <a:lnTo>
                  <a:pt x="1381914" y="0"/>
                </a:lnTo>
                <a:lnTo>
                  <a:pt x="1381914" y="162617"/>
                </a:lnTo>
                <a:lnTo>
                  <a:pt x="0" y="162617"/>
                </a:lnTo>
                <a:close/>
              </a:path>
            </a:pathLst>
          </a:custGeom>
          <a:solidFill>
            <a:srgbClr val="EDBF2B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2" name="Google Shape;32;p4"/>
          <p:cNvSpPr txBox="1">
            <a:spLocks noGrp="1"/>
          </p:cNvSpPr>
          <p:nvPr>
            <p:ph type="subTitle" idx="1"/>
          </p:nvPr>
        </p:nvSpPr>
        <p:spPr>
          <a:xfrm>
            <a:off x="1770975" y="3988263"/>
            <a:ext cx="6384900" cy="71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550"/>
              <a:buNone/>
              <a:defRPr sz="35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2"/>
          </p:nvPr>
        </p:nvSpPr>
        <p:spPr>
          <a:xfrm>
            <a:off x="10210113" y="3988263"/>
            <a:ext cx="6384900" cy="71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550"/>
              <a:buNone/>
              <a:defRPr sz="35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ubTitle" idx="3"/>
          </p:nvPr>
        </p:nvSpPr>
        <p:spPr>
          <a:xfrm>
            <a:off x="1770975" y="7562076"/>
            <a:ext cx="6384900" cy="71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550"/>
              <a:buNone/>
              <a:defRPr sz="35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ubTitle" idx="4"/>
          </p:nvPr>
        </p:nvSpPr>
        <p:spPr>
          <a:xfrm>
            <a:off x="10210113" y="7562076"/>
            <a:ext cx="6384900" cy="71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550"/>
              <a:buNone/>
              <a:defRPr sz="35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5"/>
          </p:nvPr>
        </p:nvSpPr>
        <p:spPr>
          <a:xfrm>
            <a:off x="1532913" y="4861725"/>
            <a:ext cx="6702300" cy="115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ctr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ctr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ctr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ctr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ctr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ctr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ctr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ctr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ctr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6"/>
          </p:nvPr>
        </p:nvSpPr>
        <p:spPr>
          <a:xfrm>
            <a:off x="10051400" y="4861725"/>
            <a:ext cx="6702300" cy="115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ct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ct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ct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7"/>
          </p:nvPr>
        </p:nvSpPr>
        <p:spPr>
          <a:xfrm>
            <a:off x="1532913" y="8473300"/>
            <a:ext cx="6702300" cy="115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ct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ct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ct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8"/>
          </p:nvPr>
        </p:nvSpPr>
        <p:spPr>
          <a:xfrm>
            <a:off x="10051400" y="8473300"/>
            <a:ext cx="6702300" cy="115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ct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ct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ct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2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>
            <a:off x="646900" y="651694"/>
            <a:ext cx="169941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1913101" y="2868917"/>
            <a:ext cx="14461769" cy="7098859"/>
          </a:xfrm>
          <a:custGeom>
            <a:avLst/>
            <a:gdLst/>
            <a:ahLst/>
            <a:cxnLst/>
            <a:rect l="l" t="t" r="r" b="b"/>
            <a:pathLst>
              <a:path w="660400" h="324171" extrusionOk="0">
                <a:moveTo>
                  <a:pt x="220252" y="19070"/>
                </a:moveTo>
                <a:cubicBezTo>
                  <a:pt x="254000" y="7556"/>
                  <a:pt x="292600" y="0"/>
                  <a:pt x="330378" y="0"/>
                </a:cubicBezTo>
                <a:cubicBezTo>
                  <a:pt x="368157" y="0"/>
                  <a:pt x="404509" y="6476"/>
                  <a:pt x="438009" y="17990"/>
                </a:cubicBezTo>
                <a:cubicBezTo>
                  <a:pt x="438723" y="18350"/>
                  <a:pt x="439435" y="18350"/>
                  <a:pt x="440148" y="18710"/>
                </a:cubicBezTo>
                <a:cubicBezTo>
                  <a:pt x="565955" y="64765"/>
                  <a:pt x="658618" y="186379"/>
                  <a:pt x="660400" y="317648"/>
                </a:cubicBezTo>
                <a:lnTo>
                  <a:pt x="660400" y="324171"/>
                </a:lnTo>
                <a:lnTo>
                  <a:pt x="0" y="324171"/>
                </a:lnTo>
                <a:lnTo>
                  <a:pt x="0" y="317653"/>
                </a:lnTo>
                <a:cubicBezTo>
                  <a:pt x="1782" y="185660"/>
                  <a:pt x="93019" y="64045"/>
                  <a:pt x="220252" y="19070"/>
                </a:cubicBezTo>
                <a:close/>
              </a:path>
            </a:pathLst>
          </a:custGeom>
          <a:solidFill>
            <a:srgbClr val="EBEFEA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5"/>
          <p:cNvCxnSpPr/>
          <p:nvPr/>
        </p:nvCxnSpPr>
        <p:spPr>
          <a:xfrm>
            <a:off x="12159805" y="4367765"/>
            <a:ext cx="0" cy="1845600"/>
          </a:xfrm>
          <a:prstGeom prst="straightConnector1">
            <a:avLst/>
          </a:prstGeom>
          <a:noFill/>
          <a:ln w="381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" name="Google Shape;44;p5"/>
          <p:cNvCxnSpPr/>
          <p:nvPr/>
        </p:nvCxnSpPr>
        <p:spPr>
          <a:xfrm>
            <a:off x="4117686" y="6776091"/>
            <a:ext cx="2951700" cy="0"/>
          </a:xfrm>
          <a:prstGeom prst="straightConnector1">
            <a:avLst/>
          </a:prstGeom>
          <a:noFill/>
          <a:ln w="381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5"/>
          <p:cNvSpPr/>
          <p:nvPr/>
        </p:nvSpPr>
        <p:spPr>
          <a:xfrm flipH="1">
            <a:off x="6128195" y="2954428"/>
            <a:ext cx="6031610" cy="6491948"/>
          </a:xfrm>
          <a:custGeom>
            <a:avLst/>
            <a:gdLst/>
            <a:ahLst/>
            <a:cxnLst/>
            <a:rect l="l" t="t" r="r" b="b"/>
            <a:pathLst>
              <a:path w="6031610" h="6491948" extrusionOk="0">
                <a:moveTo>
                  <a:pt x="6031610" y="0"/>
                </a:moveTo>
                <a:lnTo>
                  <a:pt x="0" y="0"/>
                </a:lnTo>
                <a:lnTo>
                  <a:pt x="0" y="6491948"/>
                </a:lnTo>
                <a:lnTo>
                  <a:pt x="6031610" y="6491948"/>
                </a:lnTo>
                <a:lnTo>
                  <a:pt x="603161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cxnSp>
        <p:nvCxnSpPr>
          <p:cNvPr id="46" name="Google Shape;46;p5"/>
          <p:cNvCxnSpPr/>
          <p:nvPr/>
        </p:nvCxnSpPr>
        <p:spPr>
          <a:xfrm>
            <a:off x="6135339" y="6501177"/>
            <a:ext cx="1965600" cy="108120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" name="Google Shape;47;p5"/>
          <p:cNvCxnSpPr/>
          <p:nvPr/>
        </p:nvCxnSpPr>
        <p:spPr>
          <a:xfrm>
            <a:off x="7827438" y="7946582"/>
            <a:ext cx="1886700" cy="113640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" name="Google Shape;48;p5"/>
          <p:cNvCxnSpPr/>
          <p:nvPr/>
        </p:nvCxnSpPr>
        <p:spPr>
          <a:xfrm>
            <a:off x="7827438" y="8143759"/>
            <a:ext cx="1886700" cy="113640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" name="Google Shape;49;p5"/>
          <p:cNvCxnSpPr/>
          <p:nvPr/>
        </p:nvCxnSpPr>
        <p:spPr>
          <a:xfrm rot="10800000" flipH="1">
            <a:off x="9721270" y="7553839"/>
            <a:ext cx="2413800" cy="151680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0" name="Google Shape;50;p5"/>
          <p:cNvCxnSpPr/>
          <p:nvPr/>
        </p:nvCxnSpPr>
        <p:spPr>
          <a:xfrm rot="10800000" flipH="1">
            <a:off x="9721270" y="7743769"/>
            <a:ext cx="2413800" cy="152430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" name="Google Shape;51;p5"/>
          <p:cNvCxnSpPr/>
          <p:nvPr/>
        </p:nvCxnSpPr>
        <p:spPr>
          <a:xfrm>
            <a:off x="6135339" y="6760257"/>
            <a:ext cx="1740000" cy="95280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52" name="Google Shape;52;p5"/>
          <p:cNvGrpSpPr/>
          <p:nvPr/>
        </p:nvGrpSpPr>
        <p:grpSpPr>
          <a:xfrm>
            <a:off x="1913101" y="6088638"/>
            <a:ext cx="2204737" cy="1076086"/>
            <a:chOff x="0" y="-76200"/>
            <a:chExt cx="489300" cy="238817"/>
          </a:xfrm>
        </p:grpSpPr>
        <p:sp>
          <p:nvSpPr>
            <p:cNvPr id="53" name="Google Shape;53;p5"/>
            <p:cNvSpPr/>
            <p:nvPr/>
          </p:nvSpPr>
          <p:spPr>
            <a:xfrm>
              <a:off x="0" y="0"/>
              <a:ext cx="489266" cy="162617"/>
            </a:xfrm>
            <a:custGeom>
              <a:avLst/>
              <a:gdLst/>
              <a:ahLst/>
              <a:cxnLst/>
              <a:rect l="l" t="t" r="r" b="b"/>
              <a:pathLst>
                <a:path w="489266" h="162617" extrusionOk="0">
                  <a:moveTo>
                    <a:pt x="0" y="0"/>
                  </a:moveTo>
                  <a:lnTo>
                    <a:pt x="489266" y="0"/>
                  </a:lnTo>
                  <a:lnTo>
                    <a:pt x="489266" y="162617"/>
                  </a:lnTo>
                  <a:lnTo>
                    <a:pt x="0" y="162617"/>
                  </a:lnTo>
                  <a:close/>
                </a:path>
              </a:pathLst>
            </a:custGeom>
            <a:solidFill>
              <a:srgbClr val="ED7843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54" name="Google Shape;54;p5"/>
            <p:cNvSpPr txBox="1"/>
            <p:nvPr/>
          </p:nvSpPr>
          <p:spPr>
            <a:xfrm>
              <a:off x="0" y="-76200"/>
              <a:ext cx="489300" cy="2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5"/>
          <p:cNvGrpSpPr/>
          <p:nvPr/>
        </p:nvGrpSpPr>
        <p:grpSpPr>
          <a:xfrm>
            <a:off x="3769995" y="7800409"/>
            <a:ext cx="2204737" cy="1076086"/>
            <a:chOff x="0" y="-76200"/>
            <a:chExt cx="489300" cy="238817"/>
          </a:xfrm>
        </p:grpSpPr>
        <p:sp>
          <p:nvSpPr>
            <p:cNvPr id="56" name="Google Shape;56;p5"/>
            <p:cNvSpPr/>
            <p:nvPr/>
          </p:nvSpPr>
          <p:spPr>
            <a:xfrm>
              <a:off x="0" y="0"/>
              <a:ext cx="489266" cy="162617"/>
            </a:xfrm>
            <a:custGeom>
              <a:avLst/>
              <a:gdLst/>
              <a:ahLst/>
              <a:cxnLst/>
              <a:rect l="l" t="t" r="r" b="b"/>
              <a:pathLst>
                <a:path w="489266" h="162617" extrusionOk="0">
                  <a:moveTo>
                    <a:pt x="0" y="0"/>
                  </a:moveTo>
                  <a:lnTo>
                    <a:pt x="489266" y="0"/>
                  </a:lnTo>
                  <a:lnTo>
                    <a:pt x="489266" y="162617"/>
                  </a:lnTo>
                  <a:lnTo>
                    <a:pt x="0" y="162617"/>
                  </a:lnTo>
                  <a:close/>
                </a:path>
              </a:pathLst>
            </a:custGeom>
            <a:solidFill>
              <a:srgbClr val="55ADE3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57" name="Google Shape;57;p5"/>
            <p:cNvSpPr txBox="1"/>
            <p:nvPr/>
          </p:nvSpPr>
          <p:spPr>
            <a:xfrm>
              <a:off x="0" y="-76200"/>
              <a:ext cx="489300" cy="2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" name="Google Shape;58;p5"/>
          <p:cNvGrpSpPr/>
          <p:nvPr/>
        </p:nvGrpSpPr>
        <p:grpSpPr>
          <a:xfrm>
            <a:off x="11057512" y="3456623"/>
            <a:ext cx="2204737" cy="1076086"/>
            <a:chOff x="0" y="-76200"/>
            <a:chExt cx="489300" cy="238817"/>
          </a:xfrm>
        </p:grpSpPr>
        <p:sp>
          <p:nvSpPr>
            <p:cNvPr id="59" name="Google Shape;59;p5"/>
            <p:cNvSpPr/>
            <p:nvPr/>
          </p:nvSpPr>
          <p:spPr>
            <a:xfrm>
              <a:off x="0" y="0"/>
              <a:ext cx="489266" cy="162617"/>
            </a:xfrm>
            <a:custGeom>
              <a:avLst/>
              <a:gdLst/>
              <a:ahLst/>
              <a:cxnLst/>
              <a:rect l="l" t="t" r="r" b="b"/>
              <a:pathLst>
                <a:path w="489266" h="162617" extrusionOk="0">
                  <a:moveTo>
                    <a:pt x="0" y="0"/>
                  </a:moveTo>
                  <a:lnTo>
                    <a:pt x="489266" y="0"/>
                  </a:lnTo>
                  <a:lnTo>
                    <a:pt x="489266" y="162617"/>
                  </a:lnTo>
                  <a:lnTo>
                    <a:pt x="0" y="162617"/>
                  </a:lnTo>
                  <a:close/>
                </a:path>
              </a:pathLst>
            </a:custGeom>
            <a:solidFill>
              <a:srgbClr val="D7E4F4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60" name="Google Shape;60;p5"/>
            <p:cNvSpPr txBox="1"/>
            <p:nvPr/>
          </p:nvSpPr>
          <p:spPr>
            <a:xfrm>
              <a:off x="0" y="-76200"/>
              <a:ext cx="489300" cy="2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" name="Google Shape;61;p5"/>
          <p:cNvGrpSpPr/>
          <p:nvPr/>
        </p:nvGrpSpPr>
        <p:grpSpPr>
          <a:xfrm>
            <a:off x="7709416" y="7697445"/>
            <a:ext cx="331622" cy="331622"/>
            <a:chOff x="0" y="0"/>
            <a:chExt cx="812800" cy="812800"/>
          </a:xfrm>
        </p:grpSpPr>
        <p:sp>
          <p:nvSpPr>
            <p:cNvPr id="62" name="Google Shape;62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E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5"/>
            <p:cNvSpPr txBox="1"/>
            <p:nvPr/>
          </p:nvSpPr>
          <p:spPr>
            <a:xfrm>
              <a:off x="76200" y="0"/>
              <a:ext cx="660300" cy="73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" name="Google Shape;64;p5"/>
          <p:cNvGrpSpPr/>
          <p:nvPr/>
        </p:nvGrpSpPr>
        <p:grpSpPr>
          <a:xfrm>
            <a:off x="7430437" y="7434050"/>
            <a:ext cx="889528" cy="889528"/>
            <a:chOff x="0" y="0"/>
            <a:chExt cx="812800" cy="812800"/>
          </a:xfrm>
        </p:grpSpPr>
        <p:sp>
          <p:nvSpPr>
            <p:cNvPr id="65" name="Google Shape;65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 cmpd="sng">
              <a:solidFill>
                <a:srgbClr val="D9E7D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5"/>
            <p:cNvSpPr txBox="1"/>
            <p:nvPr/>
          </p:nvSpPr>
          <p:spPr>
            <a:xfrm>
              <a:off x="76200" y="0"/>
              <a:ext cx="660300" cy="73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" name="Google Shape;67;p5"/>
          <p:cNvGrpSpPr/>
          <p:nvPr/>
        </p:nvGrpSpPr>
        <p:grpSpPr>
          <a:xfrm>
            <a:off x="7088464" y="7092076"/>
            <a:ext cx="1573500" cy="1573500"/>
            <a:chOff x="0" y="0"/>
            <a:chExt cx="812800" cy="812800"/>
          </a:xfrm>
        </p:grpSpPr>
        <p:sp>
          <p:nvSpPr>
            <p:cNvPr id="68" name="Google Shape;68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 cmpd="sng">
              <a:solidFill>
                <a:srgbClr val="D9E7D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5"/>
            <p:cNvSpPr txBox="1"/>
            <p:nvPr/>
          </p:nvSpPr>
          <p:spPr>
            <a:xfrm>
              <a:off x="76200" y="0"/>
              <a:ext cx="660300" cy="73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" name="Google Shape;70;p5"/>
          <p:cNvGrpSpPr/>
          <p:nvPr/>
        </p:nvGrpSpPr>
        <p:grpSpPr>
          <a:xfrm>
            <a:off x="6756644" y="6760257"/>
            <a:ext cx="2237151" cy="2237151"/>
            <a:chOff x="0" y="0"/>
            <a:chExt cx="812800" cy="812800"/>
          </a:xfrm>
        </p:grpSpPr>
        <p:sp>
          <p:nvSpPr>
            <p:cNvPr id="71" name="Google Shape;71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 cmpd="sng">
              <a:solidFill>
                <a:srgbClr val="D9E7D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5"/>
            <p:cNvSpPr txBox="1"/>
            <p:nvPr/>
          </p:nvSpPr>
          <p:spPr>
            <a:xfrm>
              <a:off x="76200" y="0"/>
              <a:ext cx="660300" cy="73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" name="Google Shape;73;p5"/>
          <p:cNvGrpSpPr/>
          <p:nvPr/>
        </p:nvGrpSpPr>
        <p:grpSpPr>
          <a:xfrm>
            <a:off x="6497564" y="6501177"/>
            <a:ext cx="2755311" cy="2755311"/>
            <a:chOff x="0" y="0"/>
            <a:chExt cx="812800" cy="812800"/>
          </a:xfrm>
        </p:grpSpPr>
        <p:sp>
          <p:nvSpPr>
            <p:cNvPr id="74" name="Google Shape;74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 cmpd="sng">
              <a:solidFill>
                <a:srgbClr val="D9E7D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5"/>
            <p:cNvSpPr txBox="1"/>
            <p:nvPr/>
          </p:nvSpPr>
          <p:spPr>
            <a:xfrm>
              <a:off x="76200" y="0"/>
              <a:ext cx="660300" cy="73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6" name="Google Shape;76;p5"/>
          <p:cNvCxnSpPr/>
          <p:nvPr/>
        </p:nvCxnSpPr>
        <p:spPr>
          <a:xfrm>
            <a:off x="10437852" y="6200402"/>
            <a:ext cx="1731600" cy="0"/>
          </a:xfrm>
          <a:prstGeom prst="straightConnector1">
            <a:avLst/>
          </a:prstGeom>
          <a:noFill/>
          <a:ln w="381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7" name="Google Shape;77;p5"/>
          <p:cNvCxnSpPr/>
          <p:nvPr/>
        </p:nvCxnSpPr>
        <p:spPr>
          <a:xfrm>
            <a:off x="5955530" y="8487862"/>
            <a:ext cx="1014600" cy="0"/>
          </a:xfrm>
          <a:prstGeom prst="straightConnector1">
            <a:avLst/>
          </a:prstGeom>
          <a:noFill/>
          <a:ln w="381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8" name="Google Shape;78;p5"/>
          <p:cNvCxnSpPr/>
          <p:nvPr/>
        </p:nvCxnSpPr>
        <p:spPr>
          <a:xfrm rot="10800000" flipH="1">
            <a:off x="6935510" y="7956669"/>
            <a:ext cx="860400" cy="537300"/>
          </a:xfrm>
          <a:prstGeom prst="straightConnector1">
            <a:avLst/>
          </a:prstGeom>
          <a:noFill/>
          <a:ln w="381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9" name="Google Shape;79;p5"/>
          <p:cNvCxnSpPr/>
          <p:nvPr/>
        </p:nvCxnSpPr>
        <p:spPr>
          <a:xfrm>
            <a:off x="8855531" y="8737977"/>
            <a:ext cx="5508900" cy="0"/>
          </a:xfrm>
          <a:prstGeom prst="straightConnector1">
            <a:avLst/>
          </a:prstGeom>
          <a:noFill/>
          <a:ln w="381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0" name="Google Shape;80;p5"/>
          <p:cNvCxnSpPr/>
          <p:nvPr/>
        </p:nvCxnSpPr>
        <p:spPr>
          <a:xfrm>
            <a:off x="14345340" y="7743697"/>
            <a:ext cx="0" cy="1003800"/>
          </a:xfrm>
          <a:prstGeom prst="straightConnector1">
            <a:avLst/>
          </a:prstGeom>
          <a:noFill/>
          <a:ln w="381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81" name="Google Shape;81;p5"/>
          <p:cNvGrpSpPr/>
          <p:nvPr/>
        </p:nvGrpSpPr>
        <p:grpSpPr>
          <a:xfrm>
            <a:off x="13039960" y="6724332"/>
            <a:ext cx="2649469" cy="1076086"/>
            <a:chOff x="0" y="-76200"/>
            <a:chExt cx="588000" cy="238817"/>
          </a:xfrm>
        </p:grpSpPr>
        <p:sp>
          <p:nvSpPr>
            <p:cNvPr id="82" name="Google Shape;82;p5"/>
            <p:cNvSpPr/>
            <p:nvPr/>
          </p:nvSpPr>
          <p:spPr>
            <a:xfrm>
              <a:off x="0" y="0"/>
              <a:ext cx="587865" cy="162617"/>
            </a:xfrm>
            <a:custGeom>
              <a:avLst/>
              <a:gdLst/>
              <a:ahLst/>
              <a:cxnLst/>
              <a:rect l="l" t="t" r="r" b="b"/>
              <a:pathLst>
                <a:path w="587865" h="162617" extrusionOk="0">
                  <a:moveTo>
                    <a:pt x="0" y="0"/>
                  </a:moveTo>
                  <a:lnTo>
                    <a:pt x="587865" y="0"/>
                  </a:lnTo>
                  <a:lnTo>
                    <a:pt x="587865" y="162617"/>
                  </a:lnTo>
                  <a:lnTo>
                    <a:pt x="0" y="162617"/>
                  </a:lnTo>
                  <a:close/>
                </a:path>
              </a:pathLst>
            </a:custGeom>
            <a:solidFill>
              <a:srgbClr val="EDBF2B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83" name="Google Shape;83;p5"/>
            <p:cNvSpPr txBox="1"/>
            <p:nvPr/>
          </p:nvSpPr>
          <p:spPr>
            <a:xfrm>
              <a:off x="0" y="-76200"/>
              <a:ext cx="588000" cy="2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" name="Google Shape;84;p5"/>
          <p:cNvSpPr txBox="1">
            <a:spLocks noGrp="1"/>
          </p:cNvSpPr>
          <p:nvPr>
            <p:ph type="subTitle" idx="1"/>
          </p:nvPr>
        </p:nvSpPr>
        <p:spPr>
          <a:xfrm>
            <a:off x="2234400" y="1874069"/>
            <a:ext cx="138192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2550"/>
              <a:buNone/>
              <a:defRPr sz="2550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ubTitle" idx="2"/>
          </p:nvPr>
        </p:nvSpPr>
        <p:spPr>
          <a:xfrm>
            <a:off x="10952975" y="3917725"/>
            <a:ext cx="2413800" cy="47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050"/>
              <a:buNone/>
              <a:defRPr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86" name="Google Shape;86;p5"/>
          <p:cNvSpPr txBox="1">
            <a:spLocks noGrp="1"/>
          </p:cNvSpPr>
          <p:nvPr>
            <p:ph type="subTitle" idx="3"/>
          </p:nvPr>
        </p:nvSpPr>
        <p:spPr>
          <a:xfrm>
            <a:off x="13138450" y="7164725"/>
            <a:ext cx="2413800" cy="47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050"/>
              <a:buNone/>
              <a:defRPr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87" name="Google Shape;87;p5"/>
          <p:cNvSpPr txBox="1">
            <a:spLocks noGrp="1"/>
          </p:cNvSpPr>
          <p:nvPr>
            <p:ph type="subTitle" idx="4"/>
          </p:nvPr>
        </p:nvSpPr>
        <p:spPr>
          <a:xfrm>
            <a:off x="3665463" y="8250400"/>
            <a:ext cx="2413800" cy="47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050"/>
              <a:buNone/>
              <a:defRPr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subTitle" idx="5"/>
          </p:nvPr>
        </p:nvSpPr>
        <p:spPr>
          <a:xfrm>
            <a:off x="1808563" y="6538650"/>
            <a:ext cx="2413800" cy="47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050"/>
              <a:buNone/>
              <a:defRPr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body" idx="6"/>
          </p:nvPr>
        </p:nvSpPr>
        <p:spPr>
          <a:xfrm>
            <a:off x="4117667" y="5057175"/>
            <a:ext cx="2204700" cy="115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ctr" rtl="0">
              <a:spcBef>
                <a:spcPts val="640"/>
              </a:spcBef>
              <a:spcAft>
                <a:spcPts val="0"/>
              </a:spcAft>
              <a:buSzPts val="2200"/>
              <a:buChar char="•"/>
              <a:defRPr sz="2200"/>
            </a:lvl1pPr>
            <a:lvl2pPr marL="914400" lvl="1" indent="-368300" algn="ctr" rtl="0">
              <a:spcBef>
                <a:spcPts val="560"/>
              </a:spcBef>
              <a:spcAft>
                <a:spcPts val="0"/>
              </a:spcAft>
              <a:buSzPts val="2200"/>
              <a:buChar char="–"/>
              <a:defRPr sz="2200"/>
            </a:lvl2pPr>
            <a:lvl3pPr marL="1371600" lvl="2" indent="-368300" algn="ctr" rtl="0">
              <a:spcBef>
                <a:spcPts val="480"/>
              </a:spcBef>
              <a:spcAft>
                <a:spcPts val="0"/>
              </a:spcAft>
              <a:buSzPts val="2200"/>
              <a:buChar char="•"/>
              <a:defRPr sz="2200"/>
            </a:lvl3pPr>
            <a:lvl4pPr marL="1828800" lvl="3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–"/>
              <a:defRPr sz="2200"/>
            </a:lvl4pPr>
            <a:lvl5pPr marL="2286000" lvl="4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»"/>
              <a:defRPr sz="2200"/>
            </a:lvl5pPr>
            <a:lvl6pPr marL="2743200" lvl="5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6pPr>
            <a:lvl7pPr marL="3200400" lvl="6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7pPr>
            <a:lvl8pPr marL="3657600" lvl="7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8pPr>
            <a:lvl9pPr marL="4114800" lvl="8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9pPr>
          </a:lstStyle>
          <a:p>
            <a:endParaRPr/>
          </a:p>
        </p:txBody>
      </p:sp>
      <p:sp>
        <p:nvSpPr>
          <p:cNvPr id="90" name="Google Shape;90;p5"/>
          <p:cNvSpPr txBox="1">
            <a:spLocks noGrp="1"/>
          </p:cNvSpPr>
          <p:nvPr>
            <p:ph type="body" idx="7"/>
          </p:nvPr>
        </p:nvSpPr>
        <p:spPr>
          <a:xfrm>
            <a:off x="11547167" y="8997400"/>
            <a:ext cx="2204700" cy="115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ctr" rtl="0">
              <a:spcBef>
                <a:spcPts val="640"/>
              </a:spcBef>
              <a:spcAft>
                <a:spcPts val="0"/>
              </a:spcAft>
              <a:buSzPts val="2200"/>
              <a:buChar char="•"/>
              <a:defRPr sz="2200"/>
            </a:lvl1pPr>
            <a:lvl2pPr marL="914400" lvl="1" indent="-368300" algn="ctr" rtl="0">
              <a:spcBef>
                <a:spcPts val="560"/>
              </a:spcBef>
              <a:spcAft>
                <a:spcPts val="0"/>
              </a:spcAft>
              <a:buSzPts val="2200"/>
              <a:buChar char="–"/>
              <a:defRPr sz="2200"/>
            </a:lvl2pPr>
            <a:lvl3pPr marL="1371600" lvl="2" indent="-368300" algn="ctr" rtl="0">
              <a:spcBef>
                <a:spcPts val="480"/>
              </a:spcBef>
              <a:spcAft>
                <a:spcPts val="0"/>
              </a:spcAft>
              <a:buSzPts val="2200"/>
              <a:buChar char="•"/>
              <a:defRPr sz="2200"/>
            </a:lvl3pPr>
            <a:lvl4pPr marL="1828800" lvl="3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–"/>
              <a:defRPr sz="2200"/>
            </a:lvl4pPr>
            <a:lvl5pPr marL="2286000" lvl="4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»"/>
              <a:defRPr sz="2200"/>
            </a:lvl5pPr>
            <a:lvl6pPr marL="2743200" lvl="5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6pPr>
            <a:lvl7pPr marL="3200400" lvl="6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7pPr>
            <a:lvl8pPr marL="3657600" lvl="7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8pPr>
            <a:lvl9pPr marL="4114800" lvl="8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_3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6"/>
          <p:cNvGrpSpPr/>
          <p:nvPr/>
        </p:nvGrpSpPr>
        <p:grpSpPr>
          <a:xfrm>
            <a:off x="319214" y="5344021"/>
            <a:ext cx="17649890" cy="4623793"/>
            <a:chOff x="0" y="-76200"/>
            <a:chExt cx="4648500" cy="1217781"/>
          </a:xfrm>
        </p:grpSpPr>
        <p:sp>
          <p:nvSpPr>
            <p:cNvPr id="93" name="Google Shape;93;p6"/>
            <p:cNvSpPr/>
            <p:nvPr/>
          </p:nvSpPr>
          <p:spPr>
            <a:xfrm>
              <a:off x="0" y="0"/>
              <a:ext cx="4648447" cy="1141581"/>
            </a:xfrm>
            <a:custGeom>
              <a:avLst/>
              <a:gdLst/>
              <a:ahLst/>
              <a:cxnLst/>
              <a:rect l="l" t="t" r="r" b="b"/>
              <a:pathLst>
                <a:path w="4648447" h="1141581" extrusionOk="0">
                  <a:moveTo>
                    <a:pt x="0" y="0"/>
                  </a:moveTo>
                  <a:lnTo>
                    <a:pt x="4648447" y="0"/>
                  </a:lnTo>
                  <a:lnTo>
                    <a:pt x="4648447" y="1141581"/>
                  </a:lnTo>
                  <a:lnTo>
                    <a:pt x="0" y="1141581"/>
                  </a:lnTo>
                  <a:close/>
                </a:path>
              </a:pathLst>
            </a:custGeom>
            <a:solidFill>
              <a:srgbClr val="A9D6F1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94" name="Google Shape;94;p6"/>
            <p:cNvSpPr txBox="1"/>
            <p:nvPr/>
          </p:nvSpPr>
          <p:spPr>
            <a:xfrm>
              <a:off x="0" y="-76200"/>
              <a:ext cx="4648500" cy="121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2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6"/>
          <p:cNvGrpSpPr/>
          <p:nvPr/>
        </p:nvGrpSpPr>
        <p:grpSpPr>
          <a:xfrm>
            <a:off x="12302587" y="3437580"/>
            <a:ext cx="5025577" cy="4007248"/>
            <a:chOff x="0" y="-76200"/>
            <a:chExt cx="1323600" cy="1055400"/>
          </a:xfrm>
        </p:grpSpPr>
        <p:sp>
          <p:nvSpPr>
            <p:cNvPr id="96" name="Google Shape;96;p6"/>
            <p:cNvSpPr/>
            <p:nvPr/>
          </p:nvSpPr>
          <p:spPr>
            <a:xfrm>
              <a:off x="0" y="0"/>
              <a:ext cx="1323457" cy="979143"/>
            </a:xfrm>
            <a:custGeom>
              <a:avLst/>
              <a:gdLst/>
              <a:ahLst/>
              <a:cxnLst/>
              <a:rect l="l" t="t" r="r" b="b"/>
              <a:pathLst>
                <a:path w="1323457" h="979143" extrusionOk="0">
                  <a:moveTo>
                    <a:pt x="0" y="0"/>
                  </a:moveTo>
                  <a:lnTo>
                    <a:pt x="1323457" y="0"/>
                  </a:lnTo>
                  <a:lnTo>
                    <a:pt x="1323457" y="979143"/>
                  </a:lnTo>
                  <a:lnTo>
                    <a:pt x="0" y="979143"/>
                  </a:ln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97" name="Google Shape;97;p6"/>
            <p:cNvSpPr txBox="1"/>
            <p:nvPr/>
          </p:nvSpPr>
          <p:spPr>
            <a:xfrm>
              <a:off x="0" y="-76200"/>
              <a:ext cx="13236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6"/>
          <p:cNvGrpSpPr/>
          <p:nvPr/>
        </p:nvGrpSpPr>
        <p:grpSpPr>
          <a:xfrm>
            <a:off x="960412" y="3437580"/>
            <a:ext cx="5025577" cy="4007248"/>
            <a:chOff x="0" y="-76200"/>
            <a:chExt cx="1323600" cy="1055400"/>
          </a:xfrm>
        </p:grpSpPr>
        <p:sp>
          <p:nvSpPr>
            <p:cNvPr id="99" name="Google Shape;99;p6"/>
            <p:cNvSpPr/>
            <p:nvPr/>
          </p:nvSpPr>
          <p:spPr>
            <a:xfrm>
              <a:off x="0" y="0"/>
              <a:ext cx="1323457" cy="979143"/>
            </a:xfrm>
            <a:custGeom>
              <a:avLst/>
              <a:gdLst/>
              <a:ahLst/>
              <a:cxnLst/>
              <a:rect l="l" t="t" r="r" b="b"/>
              <a:pathLst>
                <a:path w="1323457" h="979143" extrusionOk="0">
                  <a:moveTo>
                    <a:pt x="0" y="0"/>
                  </a:moveTo>
                  <a:lnTo>
                    <a:pt x="1323457" y="0"/>
                  </a:lnTo>
                  <a:lnTo>
                    <a:pt x="1323457" y="979143"/>
                  </a:lnTo>
                  <a:lnTo>
                    <a:pt x="0" y="979143"/>
                  </a:ln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00" name="Google Shape;100;p6"/>
            <p:cNvSpPr txBox="1"/>
            <p:nvPr/>
          </p:nvSpPr>
          <p:spPr>
            <a:xfrm>
              <a:off x="0" y="-76200"/>
              <a:ext cx="13236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6"/>
          <p:cNvSpPr/>
          <p:nvPr/>
        </p:nvSpPr>
        <p:spPr>
          <a:xfrm>
            <a:off x="1386154" y="3975320"/>
            <a:ext cx="4173517" cy="3316049"/>
          </a:xfrm>
          <a:custGeom>
            <a:avLst/>
            <a:gdLst/>
            <a:ahLst/>
            <a:cxnLst/>
            <a:rect l="l" t="t" r="r" b="b"/>
            <a:pathLst>
              <a:path w="4173517" h="3316049" extrusionOk="0">
                <a:moveTo>
                  <a:pt x="0" y="0"/>
                </a:moveTo>
                <a:lnTo>
                  <a:pt x="4173517" y="0"/>
                </a:lnTo>
                <a:lnTo>
                  <a:pt x="4173517" y="3316049"/>
                </a:lnTo>
                <a:lnTo>
                  <a:pt x="0" y="33160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" name="Google Shape;102;p6"/>
          <p:cNvSpPr/>
          <p:nvPr/>
        </p:nvSpPr>
        <p:spPr>
          <a:xfrm>
            <a:off x="12569786" y="4147947"/>
            <a:ext cx="4490603" cy="3143422"/>
          </a:xfrm>
          <a:custGeom>
            <a:avLst/>
            <a:gdLst/>
            <a:ahLst/>
            <a:cxnLst/>
            <a:rect l="l" t="t" r="r" b="b"/>
            <a:pathLst>
              <a:path w="4490603" h="3143422" extrusionOk="0">
                <a:moveTo>
                  <a:pt x="0" y="0"/>
                </a:moveTo>
                <a:lnTo>
                  <a:pt x="4490603" y="0"/>
                </a:lnTo>
                <a:lnTo>
                  <a:pt x="4490603" y="3143422"/>
                </a:lnTo>
                <a:lnTo>
                  <a:pt x="0" y="3143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03" name="Google Shape;103;p6"/>
          <p:cNvGrpSpPr/>
          <p:nvPr/>
        </p:nvGrpSpPr>
        <p:grpSpPr>
          <a:xfrm>
            <a:off x="6631499" y="3437580"/>
            <a:ext cx="5025577" cy="4007248"/>
            <a:chOff x="0" y="-76200"/>
            <a:chExt cx="1323600" cy="1055400"/>
          </a:xfrm>
        </p:grpSpPr>
        <p:sp>
          <p:nvSpPr>
            <p:cNvPr id="104" name="Google Shape;104;p6"/>
            <p:cNvSpPr/>
            <p:nvPr/>
          </p:nvSpPr>
          <p:spPr>
            <a:xfrm>
              <a:off x="0" y="0"/>
              <a:ext cx="1323457" cy="979143"/>
            </a:xfrm>
            <a:custGeom>
              <a:avLst/>
              <a:gdLst/>
              <a:ahLst/>
              <a:cxnLst/>
              <a:rect l="l" t="t" r="r" b="b"/>
              <a:pathLst>
                <a:path w="1323457" h="979143" extrusionOk="0">
                  <a:moveTo>
                    <a:pt x="0" y="0"/>
                  </a:moveTo>
                  <a:lnTo>
                    <a:pt x="1323457" y="0"/>
                  </a:lnTo>
                  <a:lnTo>
                    <a:pt x="1323457" y="979143"/>
                  </a:lnTo>
                  <a:lnTo>
                    <a:pt x="0" y="979143"/>
                  </a:ln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05" name="Google Shape;105;p6"/>
            <p:cNvSpPr txBox="1"/>
            <p:nvPr/>
          </p:nvSpPr>
          <p:spPr>
            <a:xfrm>
              <a:off x="0" y="-76200"/>
              <a:ext cx="1323600" cy="105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6"/>
          <p:cNvSpPr/>
          <p:nvPr/>
        </p:nvSpPr>
        <p:spPr>
          <a:xfrm>
            <a:off x="6765479" y="4359302"/>
            <a:ext cx="4757041" cy="2932067"/>
          </a:xfrm>
          <a:custGeom>
            <a:avLst/>
            <a:gdLst/>
            <a:ahLst/>
            <a:cxnLst/>
            <a:rect l="l" t="t" r="r" b="b"/>
            <a:pathLst>
              <a:path w="4757041" h="2932067" extrusionOk="0">
                <a:moveTo>
                  <a:pt x="0" y="0"/>
                </a:moveTo>
                <a:lnTo>
                  <a:pt x="4757042" y="0"/>
                </a:lnTo>
                <a:lnTo>
                  <a:pt x="4757042" y="2932067"/>
                </a:lnTo>
                <a:lnTo>
                  <a:pt x="0" y="2932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7" name="Google Shape;107;p6"/>
          <p:cNvSpPr txBox="1">
            <a:spLocks noGrp="1"/>
          </p:cNvSpPr>
          <p:nvPr>
            <p:ph type="title"/>
          </p:nvPr>
        </p:nvSpPr>
        <p:spPr>
          <a:xfrm>
            <a:off x="646900" y="651694"/>
            <a:ext cx="169941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550"/>
              <a:buNone/>
              <a:defRPr sz="855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6"/>
          <p:cNvSpPr txBox="1">
            <a:spLocks noGrp="1"/>
          </p:cNvSpPr>
          <p:nvPr>
            <p:ph type="subTitle" idx="1"/>
          </p:nvPr>
        </p:nvSpPr>
        <p:spPr>
          <a:xfrm>
            <a:off x="2234400" y="2053794"/>
            <a:ext cx="138192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2550"/>
              <a:buNone/>
              <a:defRPr sz="2550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109" name="Google Shape;109;p6"/>
          <p:cNvSpPr txBox="1">
            <a:spLocks noGrp="1"/>
          </p:cNvSpPr>
          <p:nvPr>
            <p:ph type="body" idx="2"/>
          </p:nvPr>
        </p:nvSpPr>
        <p:spPr>
          <a:xfrm>
            <a:off x="1176746" y="8274100"/>
            <a:ext cx="4592100" cy="115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ctr" rtl="0">
              <a:spcBef>
                <a:spcPts val="640"/>
              </a:spcBef>
              <a:spcAft>
                <a:spcPts val="0"/>
              </a:spcAft>
              <a:buSzPts val="2200"/>
              <a:buChar char="•"/>
              <a:defRPr sz="2200"/>
            </a:lvl1pPr>
            <a:lvl2pPr marL="914400" lvl="1" indent="-368300" algn="ctr" rtl="0">
              <a:spcBef>
                <a:spcPts val="560"/>
              </a:spcBef>
              <a:spcAft>
                <a:spcPts val="0"/>
              </a:spcAft>
              <a:buSzPts val="2200"/>
              <a:buChar char="–"/>
              <a:defRPr sz="2200"/>
            </a:lvl2pPr>
            <a:lvl3pPr marL="1371600" lvl="2" indent="-368300" algn="ctr" rtl="0">
              <a:spcBef>
                <a:spcPts val="480"/>
              </a:spcBef>
              <a:spcAft>
                <a:spcPts val="0"/>
              </a:spcAft>
              <a:buSzPts val="2200"/>
              <a:buChar char="•"/>
              <a:defRPr sz="2200"/>
            </a:lvl3pPr>
            <a:lvl4pPr marL="1828800" lvl="3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–"/>
              <a:defRPr sz="2200"/>
            </a:lvl4pPr>
            <a:lvl5pPr marL="2286000" lvl="4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»"/>
              <a:defRPr sz="2200"/>
            </a:lvl5pPr>
            <a:lvl6pPr marL="2743200" lvl="5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6pPr>
            <a:lvl7pPr marL="3200400" lvl="6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7pPr>
            <a:lvl8pPr marL="3657600" lvl="7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8pPr>
            <a:lvl9pPr marL="4114800" lvl="8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9pPr>
          </a:lstStyle>
          <a:p>
            <a:endParaRPr/>
          </a:p>
        </p:txBody>
      </p:sp>
      <p:sp>
        <p:nvSpPr>
          <p:cNvPr id="110" name="Google Shape;110;p6"/>
          <p:cNvSpPr txBox="1">
            <a:spLocks noGrp="1"/>
          </p:cNvSpPr>
          <p:nvPr>
            <p:ph type="body" idx="3"/>
          </p:nvPr>
        </p:nvSpPr>
        <p:spPr>
          <a:xfrm>
            <a:off x="6847896" y="8274100"/>
            <a:ext cx="4592100" cy="115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ctr" rtl="0">
              <a:spcBef>
                <a:spcPts val="640"/>
              </a:spcBef>
              <a:spcAft>
                <a:spcPts val="0"/>
              </a:spcAft>
              <a:buSzPts val="2200"/>
              <a:buChar char="•"/>
              <a:defRPr sz="2200"/>
            </a:lvl1pPr>
            <a:lvl2pPr marL="914400" lvl="1" indent="-368300" algn="ctr" rtl="0">
              <a:spcBef>
                <a:spcPts val="560"/>
              </a:spcBef>
              <a:spcAft>
                <a:spcPts val="0"/>
              </a:spcAft>
              <a:buSzPts val="2200"/>
              <a:buChar char="–"/>
              <a:defRPr sz="2200"/>
            </a:lvl2pPr>
            <a:lvl3pPr marL="1371600" lvl="2" indent="-368300" algn="ctr" rtl="0">
              <a:spcBef>
                <a:spcPts val="480"/>
              </a:spcBef>
              <a:spcAft>
                <a:spcPts val="0"/>
              </a:spcAft>
              <a:buSzPts val="2200"/>
              <a:buChar char="•"/>
              <a:defRPr sz="2200"/>
            </a:lvl3pPr>
            <a:lvl4pPr marL="1828800" lvl="3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–"/>
              <a:defRPr sz="2200"/>
            </a:lvl4pPr>
            <a:lvl5pPr marL="2286000" lvl="4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»"/>
              <a:defRPr sz="2200"/>
            </a:lvl5pPr>
            <a:lvl6pPr marL="2743200" lvl="5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6pPr>
            <a:lvl7pPr marL="3200400" lvl="6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7pPr>
            <a:lvl8pPr marL="3657600" lvl="7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8pPr>
            <a:lvl9pPr marL="4114800" lvl="8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9pPr>
          </a:lstStyle>
          <a:p>
            <a:endParaRPr/>
          </a:p>
        </p:txBody>
      </p:sp>
      <p:sp>
        <p:nvSpPr>
          <p:cNvPr id="111" name="Google Shape;111;p6"/>
          <p:cNvSpPr txBox="1">
            <a:spLocks noGrp="1"/>
          </p:cNvSpPr>
          <p:nvPr>
            <p:ph type="body" idx="4"/>
          </p:nvPr>
        </p:nvSpPr>
        <p:spPr>
          <a:xfrm>
            <a:off x="12519046" y="8274100"/>
            <a:ext cx="4592100" cy="115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ctr" rtl="0">
              <a:spcBef>
                <a:spcPts val="640"/>
              </a:spcBef>
              <a:spcAft>
                <a:spcPts val="0"/>
              </a:spcAft>
              <a:buSzPts val="2200"/>
              <a:buChar char="•"/>
              <a:defRPr sz="2200"/>
            </a:lvl1pPr>
            <a:lvl2pPr marL="914400" lvl="1" indent="-368300" algn="ctr" rtl="0">
              <a:spcBef>
                <a:spcPts val="560"/>
              </a:spcBef>
              <a:spcAft>
                <a:spcPts val="0"/>
              </a:spcAft>
              <a:buSzPts val="2200"/>
              <a:buChar char="–"/>
              <a:defRPr sz="2200"/>
            </a:lvl2pPr>
            <a:lvl3pPr marL="1371600" lvl="2" indent="-368300" algn="ctr" rtl="0">
              <a:spcBef>
                <a:spcPts val="480"/>
              </a:spcBef>
              <a:spcAft>
                <a:spcPts val="0"/>
              </a:spcAft>
              <a:buSzPts val="2200"/>
              <a:buChar char="•"/>
              <a:defRPr sz="2200"/>
            </a:lvl3pPr>
            <a:lvl4pPr marL="1828800" lvl="3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–"/>
              <a:defRPr sz="2200"/>
            </a:lvl4pPr>
            <a:lvl5pPr marL="2286000" lvl="4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»"/>
              <a:defRPr sz="2200"/>
            </a:lvl5pPr>
            <a:lvl6pPr marL="2743200" lvl="5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6pPr>
            <a:lvl7pPr marL="3200400" lvl="6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7pPr>
            <a:lvl8pPr marL="3657600" lvl="7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8pPr>
            <a:lvl9pPr marL="4114800" lvl="8" indent="-368300" algn="ctr" rtl="0">
              <a:spcBef>
                <a:spcPts val="400"/>
              </a:spcBef>
              <a:spcAft>
                <a:spcPts val="0"/>
              </a:spcAft>
              <a:buSzPts val="2200"/>
              <a:buChar char="•"/>
              <a:defRPr sz="2200"/>
            </a:lvl9pPr>
          </a:lstStyle>
          <a:p>
            <a:endParaRPr/>
          </a:p>
        </p:txBody>
      </p:sp>
      <p:sp>
        <p:nvSpPr>
          <p:cNvPr id="112" name="Google Shape;112;p6"/>
          <p:cNvSpPr txBox="1">
            <a:spLocks noGrp="1"/>
          </p:cNvSpPr>
          <p:nvPr>
            <p:ph type="subTitle" idx="5"/>
          </p:nvPr>
        </p:nvSpPr>
        <p:spPr>
          <a:xfrm>
            <a:off x="493750" y="7622025"/>
            <a:ext cx="5958000" cy="47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200"/>
              <a:buNone/>
              <a:defRPr sz="320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3200"/>
              <a:buNone/>
              <a:defRPr sz="3200"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3200"/>
              <a:buNone/>
              <a:defRPr sz="320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13" name="Google Shape;113;p6"/>
          <p:cNvSpPr txBox="1">
            <a:spLocks noGrp="1"/>
          </p:cNvSpPr>
          <p:nvPr>
            <p:ph type="subTitle" idx="6"/>
          </p:nvPr>
        </p:nvSpPr>
        <p:spPr>
          <a:xfrm>
            <a:off x="6164950" y="7622025"/>
            <a:ext cx="5958000" cy="47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200"/>
              <a:buNone/>
              <a:defRPr sz="320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3200"/>
              <a:buNone/>
              <a:defRPr sz="3200"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3200"/>
              <a:buNone/>
              <a:defRPr sz="320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14" name="Google Shape;114;p6"/>
          <p:cNvSpPr txBox="1">
            <a:spLocks noGrp="1"/>
          </p:cNvSpPr>
          <p:nvPr>
            <p:ph type="subTitle" idx="7"/>
          </p:nvPr>
        </p:nvSpPr>
        <p:spPr>
          <a:xfrm>
            <a:off x="11836375" y="7622025"/>
            <a:ext cx="5958000" cy="47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200"/>
              <a:buNone/>
              <a:defRPr sz="320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3200"/>
              <a:buNone/>
              <a:defRPr sz="3200"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3200"/>
              <a:buNone/>
              <a:defRPr sz="320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3200"/>
              <a:buNone/>
              <a:defRPr sz="3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_4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7"/>
          <p:cNvPicPr preferRelativeResize="0"/>
          <p:nvPr/>
        </p:nvPicPr>
        <p:blipFill rotWithShape="1">
          <a:blip r:embed="rId2">
            <a:alphaModFix/>
          </a:blip>
          <a:srcRect l="279" t="-857"/>
          <a:stretch/>
        </p:blipFill>
        <p:spPr>
          <a:xfrm>
            <a:off x="318675" y="3723600"/>
            <a:ext cx="17657226" cy="6269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" name="Google Shape;117;p7"/>
          <p:cNvGrpSpPr/>
          <p:nvPr/>
        </p:nvGrpSpPr>
        <p:grpSpPr>
          <a:xfrm>
            <a:off x="3512128" y="3175214"/>
            <a:ext cx="3950060" cy="5804868"/>
            <a:chOff x="0" y="-76200"/>
            <a:chExt cx="1093200" cy="1606528"/>
          </a:xfrm>
        </p:grpSpPr>
        <p:sp>
          <p:nvSpPr>
            <p:cNvPr id="118" name="Google Shape;118;p7"/>
            <p:cNvSpPr/>
            <p:nvPr/>
          </p:nvSpPr>
          <p:spPr>
            <a:xfrm>
              <a:off x="0" y="0"/>
              <a:ext cx="1093059" cy="1530328"/>
            </a:xfrm>
            <a:custGeom>
              <a:avLst/>
              <a:gdLst/>
              <a:ahLst/>
              <a:cxnLst/>
              <a:rect l="l" t="t" r="r" b="b"/>
              <a:pathLst>
                <a:path w="1093059" h="1530328" extrusionOk="0">
                  <a:moveTo>
                    <a:pt x="0" y="0"/>
                  </a:moveTo>
                  <a:lnTo>
                    <a:pt x="1093059" y="0"/>
                  </a:lnTo>
                  <a:lnTo>
                    <a:pt x="1093059" y="1530328"/>
                  </a:lnTo>
                  <a:lnTo>
                    <a:pt x="0" y="1530328"/>
                  </a:lnTo>
                  <a:close/>
                </a:path>
              </a:pathLst>
            </a:custGeom>
            <a:solidFill>
              <a:srgbClr val="EDBF2B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19" name="Google Shape;119;p7"/>
            <p:cNvSpPr txBox="1"/>
            <p:nvPr/>
          </p:nvSpPr>
          <p:spPr>
            <a:xfrm>
              <a:off x="0" y="-76200"/>
              <a:ext cx="1093200" cy="160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975" tIns="26975" rIns="26975" bIns="26975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" name="Google Shape;120;p7"/>
          <p:cNvGrpSpPr/>
          <p:nvPr/>
        </p:nvGrpSpPr>
        <p:grpSpPr>
          <a:xfrm>
            <a:off x="9015852" y="3175214"/>
            <a:ext cx="5760323" cy="5804868"/>
            <a:chOff x="0" y="-76200"/>
            <a:chExt cx="1594200" cy="1606528"/>
          </a:xfrm>
        </p:grpSpPr>
        <p:sp>
          <p:nvSpPr>
            <p:cNvPr id="121" name="Google Shape;121;p7"/>
            <p:cNvSpPr/>
            <p:nvPr/>
          </p:nvSpPr>
          <p:spPr>
            <a:xfrm>
              <a:off x="0" y="0"/>
              <a:ext cx="1594099" cy="1530328"/>
            </a:xfrm>
            <a:custGeom>
              <a:avLst/>
              <a:gdLst/>
              <a:ahLst/>
              <a:cxnLst/>
              <a:rect l="l" t="t" r="r" b="b"/>
              <a:pathLst>
                <a:path w="1594099" h="1530328" extrusionOk="0">
                  <a:moveTo>
                    <a:pt x="0" y="0"/>
                  </a:moveTo>
                  <a:lnTo>
                    <a:pt x="1594099" y="0"/>
                  </a:lnTo>
                  <a:lnTo>
                    <a:pt x="1594099" y="1530328"/>
                  </a:lnTo>
                  <a:lnTo>
                    <a:pt x="0" y="1530328"/>
                  </a:lnTo>
                  <a:close/>
                </a:path>
              </a:pathLst>
            </a:custGeom>
            <a:solidFill>
              <a:srgbClr val="A9D6F1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22" name="Google Shape;122;p7"/>
            <p:cNvSpPr txBox="1"/>
            <p:nvPr/>
          </p:nvSpPr>
          <p:spPr>
            <a:xfrm>
              <a:off x="0" y="-76200"/>
              <a:ext cx="1594200" cy="160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975" tIns="26975" rIns="26975" bIns="26975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p7"/>
          <p:cNvSpPr txBox="1">
            <a:spLocks noGrp="1"/>
          </p:cNvSpPr>
          <p:nvPr>
            <p:ph type="body" idx="1"/>
          </p:nvPr>
        </p:nvSpPr>
        <p:spPr>
          <a:xfrm>
            <a:off x="10442050" y="4285450"/>
            <a:ext cx="36063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8775" rtl="0">
              <a:spcBef>
                <a:spcPts val="640"/>
              </a:spcBef>
              <a:spcAft>
                <a:spcPts val="0"/>
              </a:spcAft>
              <a:buSzPts val="2050"/>
              <a:buChar char="•"/>
              <a:defRPr sz="2050"/>
            </a:lvl1pPr>
            <a:lvl2pPr marL="914400" lvl="1" indent="-358775" rtl="0">
              <a:spcBef>
                <a:spcPts val="560"/>
              </a:spcBef>
              <a:spcAft>
                <a:spcPts val="0"/>
              </a:spcAft>
              <a:buSzPts val="2050"/>
              <a:buChar char="–"/>
              <a:defRPr sz="2050"/>
            </a:lvl2pPr>
            <a:lvl3pPr marL="1371600" lvl="2" indent="-358775" rtl="0">
              <a:spcBef>
                <a:spcPts val="480"/>
              </a:spcBef>
              <a:spcAft>
                <a:spcPts val="0"/>
              </a:spcAft>
              <a:buSzPts val="2050"/>
              <a:buChar char="•"/>
              <a:defRPr sz="2050"/>
            </a:lvl3pPr>
            <a:lvl4pPr marL="1828800" lvl="3" indent="-358775" rtl="0">
              <a:spcBef>
                <a:spcPts val="400"/>
              </a:spcBef>
              <a:spcAft>
                <a:spcPts val="0"/>
              </a:spcAft>
              <a:buSzPts val="2050"/>
              <a:buChar char="–"/>
              <a:defRPr sz="2050"/>
            </a:lvl4pPr>
            <a:lvl5pPr marL="2286000" lvl="4" indent="-358775" rtl="0">
              <a:spcBef>
                <a:spcPts val="400"/>
              </a:spcBef>
              <a:spcAft>
                <a:spcPts val="0"/>
              </a:spcAft>
              <a:buSzPts val="2050"/>
              <a:buChar char="»"/>
              <a:defRPr sz="2050"/>
            </a:lvl5pPr>
            <a:lvl6pPr marL="2743200" lvl="5" indent="-358775" rtl="0">
              <a:spcBef>
                <a:spcPts val="400"/>
              </a:spcBef>
              <a:spcAft>
                <a:spcPts val="0"/>
              </a:spcAft>
              <a:buSzPts val="2050"/>
              <a:buChar char="•"/>
              <a:defRPr sz="2050"/>
            </a:lvl6pPr>
            <a:lvl7pPr marL="3200400" lvl="6" indent="-358775" rtl="0">
              <a:spcBef>
                <a:spcPts val="400"/>
              </a:spcBef>
              <a:spcAft>
                <a:spcPts val="0"/>
              </a:spcAft>
              <a:buSzPts val="2050"/>
              <a:buChar char="•"/>
              <a:defRPr sz="2050"/>
            </a:lvl7pPr>
            <a:lvl8pPr marL="3657600" lvl="7" indent="-358775" rtl="0">
              <a:spcBef>
                <a:spcPts val="400"/>
              </a:spcBef>
              <a:spcAft>
                <a:spcPts val="0"/>
              </a:spcAft>
              <a:buSzPts val="2050"/>
              <a:buChar char="•"/>
              <a:defRPr sz="2050"/>
            </a:lvl8pPr>
            <a:lvl9pPr marL="4114800" lvl="8" indent="-358775" rtl="0">
              <a:spcBef>
                <a:spcPts val="400"/>
              </a:spcBef>
              <a:spcAft>
                <a:spcPts val="0"/>
              </a:spcAft>
              <a:buSzPts val="2050"/>
              <a:buChar char="•"/>
              <a:defRPr sz="2050"/>
            </a:lvl9pPr>
          </a:lstStyle>
          <a:p>
            <a:endParaRPr/>
          </a:p>
        </p:txBody>
      </p:sp>
      <p:sp>
        <p:nvSpPr>
          <p:cNvPr id="124" name="Google Shape;124;p7"/>
          <p:cNvSpPr/>
          <p:nvPr/>
        </p:nvSpPr>
        <p:spPr>
          <a:xfrm rot="10800000" flipH="1">
            <a:off x="11107640" y="5283692"/>
            <a:ext cx="2452245" cy="1988548"/>
          </a:xfrm>
          <a:custGeom>
            <a:avLst/>
            <a:gdLst/>
            <a:ahLst/>
            <a:cxnLst/>
            <a:rect l="l" t="t" r="r" b="b"/>
            <a:pathLst>
              <a:path w="2452245" h="1988548" extrusionOk="0">
                <a:moveTo>
                  <a:pt x="0" y="1988548"/>
                </a:moveTo>
                <a:lnTo>
                  <a:pt x="2452246" y="1988548"/>
                </a:lnTo>
                <a:lnTo>
                  <a:pt x="2452246" y="0"/>
                </a:lnTo>
                <a:lnTo>
                  <a:pt x="0" y="0"/>
                </a:lnTo>
                <a:lnTo>
                  <a:pt x="0" y="1988548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25" name="Google Shape;125;p7"/>
          <p:cNvGrpSpPr/>
          <p:nvPr/>
        </p:nvGrpSpPr>
        <p:grpSpPr>
          <a:xfrm>
            <a:off x="9766769" y="4001913"/>
            <a:ext cx="568575" cy="1921950"/>
            <a:chOff x="0" y="0"/>
            <a:chExt cx="758100" cy="2562600"/>
          </a:xfrm>
        </p:grpSpPr>
        <p:cxnSp>
          <p:nvCxnSpPr>
            <p:cNvPr id="126" name="Google Shape;126;p7"/>
            <p:cNvCxnSpPr/>
            <p:nvPr/>
          </p:nvCxnSpPr>
          <p:spPr>
            <a:xfrm>
              <a:off x="32632" y="16316"/>
              <a:ext cx="621300" cy="0"/>
            </a:xfrm>
            <a:prstGeom prst="straightConnector1">
              <a:avLst/>
            </a:prstGeom>
            <a:noFill/>
            <a:ln w="32625" cap="flat" cmpd="sng">
              <a:solidFill>
                <a:srgbClr val="000000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cxnSp>
          <p:nvCxnSpPr>
            <p:cNvPr id="127" name="Google Shape;127;p7"/>
            <p:cNvCxnSpPr/>
            <p:nvPr/>
          </p:nvCxnSpPr>
          <p:spPr>
            <a:xfrm>
              <a:off x="0" y="2562509"/>
              <a:ext cx="758100" cy="0"/>
            </a:xfrm>
            <a:prstGeom prst="straightConnector1">
              <a:avLst/>
            </a:prstGeom>
            <a:noFill/>
            <a:ln w="326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8" name="Google Shape;128;p7"/>
            <p:cNvCxnSpPr/>
            <p:nvPr/>
          </p:nvCxnSpPr>
          <p:spPr>
            <a:xfrm>
              <a:off x="16316" y="0"/>
              <a:ext cx="0" cy="2562600"/>
            </a:xfrm>
            <a:prstGeom prst="straightConnector1">
              <a:avLst/>
            </a:prstGeom>
            <a:noFill/>
            <a:ln w="326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29" name="Google Shape;129;p7"/>
          <p:cNvGrpSpPr/>
          <p:nvPr/>
        </p:nvGrpSpPr>
        <p:grpSpPr>
          <a:xfrm>
            <a:off x="13559818" y="6911740"/>
            <a:ext cx="444150" cy="920810"/>
            <a:chOff x="-91" y="16316"/>
            <a:chExt cx="592200" cy="1227747"/>
          </a:xfrm>
        </p:grpSpPr>
        <p:cxnSp>
          <p:nvCxnSpPr>
            <p:cNvPr id="130" name="Google Shape;130;p7"/>
            <p:cNvCxnSpPr/>
            <p:nvPr/>
          </p:nvCxnSpPr>
          <p:spPr>
            <a:xfrm rot="10800000">
              <a:off x="-91" y="1244063"/>
              <a:ext cx="592200" cy="0"/>
            </a:xfrm>
            <a:prstGeom prst="straightConnector1">
              <a:avLst/>
            </a:prstGeom>
            <a:noFill/>
            <a:ln w="32625" cap="flat" cmpd="sng">
              <a:solidFill>
                <a:srgbClr val="000000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cxnSp>
          <p:nvCxnSpPr>
            <p:cNvPr id="131" name="Google Shape;131;p7"/>
            <p:cNvCxnSpPr/>
            <p:nvPr/>
          </p:nvCxnSpPr>
          <p:spPr>
            <a:xfrm rot="10800000">
              <a:off x="575792" y="16346"/>
              <a:ext cx="0" cy="1211400"/>
            </a:xfrm>
            <a:prstGeom prst="straightConnector1">
              <a:avLst/>
            </a:prstGeom>
            <a:noFill/>
            <a:ln w="326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2" name="Google Shape;132;p7"/>
            <p:cNvCxnSpPr/>
            <p:nvPr/>
          </p:nvCxnSpPr>
          <p:spPr>
            <a:xfrm rot="10800000">
              <a:off x="126209" y="16316"/>
              <a:ext cx="465900" cy="0"/>
            </a:xfrm>
            <a:prstGeom prst="straightConnector1">
              <a:avLst/>
            </a:prstGeom>
            <a:noFill/>
            <a:ln w="326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33" name="Google Shape;133;p7"/>
          <p:cNvSpPr/>
          <p:nvPr/>
        </p:nvSpPr>
        <p:spPr>
          <a:xfrm flipH="1">
            <a:off x="10442043" y="5283692"/>
            <a:ext cx="2452245" cy="1988548"/>
          </a:xfrm>
          <a:custGeom>
            <a:avLst/>
            <a:gdLst/>
            <a:ahLst/>
            <a:cxnLst/>
            <a:rect l="l" t="t" r="r" b="b"/>
            <a:pathLst>
              <a:path w="2452245" h="1988548" extrusionOk="0">
                <a:moveTo>
                  <a:pt x="2452245" y="0"/>
                </a:moveTo>
                <a:lnTo>
                  <a:pt x="0" y="0"/>
                </a:lnTo>
                <a:lnTo>
                  <a:pt x="0" y="1988548"/>
                </a:lnTo>
                <a:lnTo>
                  <a:pt x="2452245" y="1988548"/>
                </a:lnTo>
                <a:lnTo>
                  <a:pt x="245224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4" name="Google Shape;134;p7"/>
          <p:cNvSpPr/>
          <p:nvPr/>
        </p:nvSpPr>
        <p:spPr>
          <a:xfrm rot="2341049">
            <a:off x="9958366" y="6080275"/>
            <a:ext cx="3918648" cy="222160"/>
          </a:xfrm>
          <a:custGeom>
            <a:avLst/>
            <a:gdLst/>
            <a:ahLst/>
            <a:cxnLst/>
            <a:rect l="l" t="t" r="r" b="b"/>
            <a:pathLst>
              <a:path w="3915896" h="222004" extrusionOk="0">
                <a:moveTo>
                  <a:pt x="0" y="0"/>
                </a:moveTo>
                <a:lnTo>
                  <a:pt x="3915896" y="0"/>
                </a:lnTo>
                <a:lnTo>
                  <a:pt x="3915896" y="222004"/>
                </a:lnTo>
                <a:lnTo>
                  <a:pt x="0" y="2220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35" name="Google Shape;135;p7"/>
          <p:cNvGrpSpPr/>
          <p:nvPr/>
        </p:nvGrpSpPr>
        <p:grpSpPr>
          <a:xfrm>
            <a:off x="12962433" y="6474734"/>
            <a:ext cx="612675" cy="792285"/>
            <a:chOff x="16019" y="0"/>
            <a:chExt cx="816900" cy="1056380"/>
          </a:xfrm>
        </p:grpSpPr>
        <p:cxnSp>
          <p:nvCxnSpPr>
            <p:cNvPr id="136" name="Google Shape;136;p7"/>
            <p:cNvCxnSpPr/>
            <p:nvPr/>
          </p:nvCxnSpPr>
          <p:spPr>
            <a:xfrm>
              <a:off x="16019" y="392480"/>
              <a:ext cx="816900" cy="663900"/>
            </a:xfrm>
            <a:prstGeom prst="straightConnector1">
              <a:avLst/>
            </a:prstGeom>
            <a:noFill/>
            <a:ln w="508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p7"/>
            <p:cNvCxnSpPr/>
            <p:nvPr/>
          </p:nvCxnSpPr>
          <p:spPr>
            <a:xfrm>
              <a:off x="812622" y="0"/>
              <a:ext cx="0" cy="1052700"/>
            </a:xfrm>
            <a:prstGeom prst="straightConnector1">
              <a:avLst/>
            </a:prstGeom>
            <a:noFill/>
            <a:ln w="508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38" name="Google Shape;138;p7"/>
          <p:cNvGrpSpPr/>
          <p:nvPr/>
        </p:nvGrpSpPr>
        <p:grpSpPr>
          <a:xfrm>
            <a:off x="13077825" y="6617018"/>
            <a:ext cx="484823" cy="267652"/>
            <a:chOff x="50800" y="50800"/>
            <a:chExt cx="646430" cy="356870"/>
          </a:xfrm>
        </p:grpSpPr>
        <p:sp>
          <p:nvSpPr>
            <p:cNvPr id="139" name="Google Shape;139;p7"/>
            <p:cNvSpPr/>
            <p:nvPr/>
          </p:nvSpPr>
          <p:spPr>
            <a:xfrm>
              <a:off x="50800" y="298450"/>
              <a:ext cx="72390" cy="109220"/>
            </a:xfrm>
            <a:custGeom>
              <a:avLst/>
              <a:gdLst/>
              <a:ahLst/>
              <a:cxnLst/>
              <a:rect l="l" t="t" r="r" b="b"/>
              <a:pathLst>
                <a:path w="72390" h="109220" extrusionOk="0">
                  <a:moveTo>
                    <a:pt x="0" y="78740"/>
                  </a:moveTo>
                  <a:cubicBezTo>
                    <a:pt x="43180" y="0"/>
                    <a:pt x="53340" y="1270"/>
                    <a:pt x="59690" y="5080"/>
                  </a:cubicBezTo>
                  <a:cubicBezTo>
                    <a:pt x="66040" y="10160"/>
                    <a:pt x="72390" y="26670"/>
                    <a:pt x="69850" y="34290"/>
                  </a:cubicBezTo>
                  <a:cubicBezTo>
                    <a:pt x="68580" y="40640"/>
                    <a:pt x="60960" y="49530"/>
                    <a:pt x="53340" y="50800"/>
                  </a:cubicBezTo>
                  <a:cubicBezTo>
                    <a:pt x="46990" y="53340"/>
                    <a:pt x="35560" y="50800"/>
                    <a:pt x="30480" y="46990"/>
                  </a:cubicBezTo>
                  <a:cubicBezTo>
                    <a:pt x="25400" y="43180"/>
                    <a:pt x="20320" y="31750"/>
                    <a:pt x="20320" y="25400"/>
                  </a:cubicBezTo>
                  <a:cubicBezTo>
                    <a:pt x="21590" y="17780"/>
                    <a:pt x="26670" y="7620"/>
                    <a:pt x="33020" y="5080"/>
                  </a:cubicBezTo>
                  <a:cubicBezTo>
                    <a:pt x="40640" y="1270"/>
                    <a:pt x="57150" y="3810"/>
                    <a:pt x="63500" y="8890"/>
                  </a:cubicBezTo>
                  <a:cubicBezTo>
                    <a:pt x="69850" y="12700"/>
                    <a:pt x="71120" y="21590"/>
                    <a:pt x="71120" y="31750"/>
                  </a:cubicBezTo>
                  <a:cubicBezTo>
                    <a:pt x="69850" y="48260"/>
                    <a:pt x="54610" y="92710"/>
                    <a:pt x="40640" y="102870"/>
                  </a:cubicBezTo>
                  <a:cubicBezTo>
                    <a:pt x="31750" y="109220"/>
                    <a:pt x="19050" y="109220"/>
                    <a:pt x="11430" y="105410"/>
                  </a:cubicBezTo>
                  <a:cubicBezTo>
                    <a:pt x="5080" y="100330"/>
                    <a:pt x="0" y="78740"/>
                    <a:pt x="0" y="7874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123190" y="171450"/>
              <a:ext cx="104140" cy="115570"/>
            </a:xfrm>
            <a:custGeom>
              <a:avLst/>
              <a:gdLst/>
              <a:ahLst/>
              <a:cxnLst/>
              <a:rect l="l" t="t" r="r" b="b"/>
              <a:pathLst>
                <a:path w="104140" h="115570" extrusionOk="0">
                  <a:moveTo>
                    <a:pt x="5080" y="74930"/>
                  </a:moveTo>
                  <a:cubicBezTo>
                    <a:pt x="83820" y="0"/>
                    <a:pt x="97790" y="8890"/>
                    <a:pt x="100330" y="16510"/>
                  </a:cubicBezTo>
                  <a:cubicBezTo>
                    <a:pt x="104140" y="22860"/>
                    <a:pt x="100330" y="40640"/>
                    <a:pt x="95250" y="45720"/>
                  </a:cubicBezTo>
                  <a:cubicBezTo>
                    <a:pt x="90170" y="50800"/>
                    <a:pt x="78740" y="54610"/>
                    <a:pt x="72390" y="52070"/>
                  </a:cubicBezTo>
                  <a:cubicBezTo>
                    <a:pt x="64770" y="49530"/>
                    <a:pt x="53340" y="35560"/>
                    <a:pt x="53340" y="27940"/>
                  </a:cubicBezTo>
                  <a:cubicBezTo>
                    <a:pt x="52070" y="20320"/>
                    <a:pt x="63500" y="6350"/>
                    <a:pt x="71120" y="2540"/>
                  </a:cubicBezTo>
                  <a:cubicBezTo>
                    <a:pt x="77470" y="0"/>
                    <a:pt x="88900" y="2540"/>
                    <a:pt x="93980" y="7620"/>
                  </a:cubicBezTo>
                  <a:cubicBezTo>
                    <a:pt x="100330" y="12700"/>
                    <a:pt x="104140" y="25400"/>
                    <a:pt x="101600" y="36830"/>
                  </a:cubicBezTo>
                  <a:cubicBezTo>
                    <a:pt x="96520" y="57150"/>
                    <a:pt x="63500" y="99060"/>
                    <a:pt x="43180" y="109220"/>
                  </a:cubicBezTo>
                  <a:cubicBezTo>
                    <a:pt x="30480" y="115570"/>
                    <a:pt x="11430" y="115570"/>
                    <a:pt x="5080" y="109220"/>
                  </a:cubicBezTo>
                  <a:cubicBezTo>
                    <a:pt x="0" y="102870"/>
                    <a:pt x="5080" y="74930"/>
                    <a:pt x="5080" y="7493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243840" y="107950"/>
              <a:ext cx="132080" cy="80010"/>
            </a:xfrm>
            <a:custGeom>
              <a:avLst/>
              <a:gdLst/>
              <a:ahLst/>
              <a:cxnLst/>
              <a:rect l="l" t="t" r="r" b="b"/>
              <a:pathLst>
                <a:path w="132080" h="80010" extrusionOk="0">
                  <a:moveTo>
                    <a:pt x="17780" y="31750"/>
                  </a:moveTo>
                  <a:cubicBezTo>
                    <a:pt x="115570" y="2540"/>
                    <a:pt x="127000" y="10160"/>
                    <a:pt x="129540" y="17780"/>
                  </a:cubicBezTo>
                  <a:cubicBezTo>
                    <a:pt x="132080" y="24130"/>
                    <a:pt x="130810" y="36830"/>
                    <a:pt x="125730" y="41910"/>
                  </a:cubicBezTo>
                  <a:cubicBezTo>
                    <a:pt x="120650" y="46990"/>
                    <a:pt x="104140" y="52070"/>
                    <a:pt x="96520" y="49530"/>
                  </a:cubicBezTo>
                  <a:cubicBezTo>
                    <a:pt x="88900" y="46990"/>
                    <a:pt x="81280" y="38100"/>
                    <a:pt x="81280" y="30480"/>
                  </a:cubicBezTo>
                  <a:cubicBezTo>
                    <a:pt x="80010" y="22860"/>
                    <a:pt x="86360" y="7620"/>
                    <a:pt x="93980" y="3810"/>
                  </a:cubicBezTo>
                  <a:cubicBezTo>
                    <a:pt x="101600" y="0"/>
                    <a:pt x="118110" y="2540"/>
                    <a:pt x="124460" y="8890"/>
                  </a:cubicBezTo>
                  <a:cubicBezTo>
                    <a:pt x="129540" y="13970"/>
                    <a:pt x="132080" y="30480"/>
                    <a:pt x="127000" y="39370"/>
                  </a:cubicBezTo>
                  <a:cubicBezTo>
                    <a:pt x="116840" y="55880"/>
                    <a:pt x="57150" y="80010"/>
                    <a:pt x="34290" y="80010"/>
                  </a:cubicBezTo>
                  <a:cubicBezTo>
                    <a:pt x="21590" y="80010"/>
                    <a:pt x="6350" y="74930"/>
                    <a:pt x="3810" y="67310"/>
                  </a:cubicBezTo>
                  <a:cubicBezTo>
                    <a:pt x="0" y="58420"/>
                    <a:pt x="17780" y="31750"/>
                    <a:pt x="17780" y="3175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417830" y="50800"/>
              <a:ext cx="139700" cy="69850"/>
            </a:xfrm>
            <a:custGeom>
              <a:avLst/>
              <a:gdLst/>
              <a:ahLst/>
              <a:cxnLst/>
              <a:rect l="l" t="t" r="r" b="b"/>
              <a:pathLst>
                <a:path w="139700" h="69850" extrusionOk="0">
                  <a:moveTo>
                    <a:pt x="21590" y="16510"/>
                  </a:moveTo>
                  <a:cubicBezTo>
                    <a:pt x="132080" y="7620"/>
                    <a:pt x="139700" y="21590"/>
                    <a:pt x="138430" y="29210"/>
                  </a:cubicBezTo>
                  <a:cubicBezTo>
                    <a:pt x="137160" y="38100"/>
                    <a:pt x="124460" y="50800"/>
                    <a:pt x="116840" y="50800"/>
                  </a:cubicBezTo>
                  <a:cubicBezTo>
                    <a:pt x="107950" y="52070"/>
                    <a:pt x="90170" y="36830"/>
                    <a:pt x="87630" y="27940"/>
                  </a:cubicBezTo>
                  <a:cubicBezTo>
                    <a:pt x="86360" y="21590"/>
                    <a:pt x="91440" y="11430"/>
                    <a:pt x="96520" y="6350"/>
                  </a:cubicBezTo>
                  <a:cubicBezTo>
                    <a:pt x="102870" y="2540"/>
                    <a:pt x="113030" y="0"/>
                    <a:pt x="120650" y="2540"/>
                  </a:cubicBezTo>
                  <a:cubicBezTo>
                    <a:pt x="127000" y="3810"/>
                    <a:pt x="135890" y="11430"/>
                    <a:pt x="137160" y="19050"/>
                  </a:cubicBezTo>
                  <a:cubicBezTo>
                    <a:pt x="138430" y="26670"/>
                    <a:pt x="135890" y="40640"/>
                    <a:pt x="127000" y="46990"/>
                  </a:cubicBezTo>
                  <a:cubicBezTo>
                    <a:pt x="111760" y="60960"/>
                    <a:pt x="52070" y="69850"/>
                    <a:pt x="30480" y="66040"/>
                  </a:cubicBezTo>
                  <a:cubicBezTo>
                    <a:pt x="17780" y="63500"/>
                    <a:pt x="3810" y="55880"/>
                    <a:pt x="1270" y="48260"/>
                  </a:cubicBezTo>
                  <a:cubicBezTo>
                    <a:pt x="0" y="40640"/>
                    <a:pt x="21590" y="16510"/>
                    <a:pt x="21590" y="1651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586740" y="50800"/>
              <a:ext cx="110490" cy="81280"/>
            </a:xfrm>
            <a:custGeom>
              <a:avLst/>
              <a:gdLst/>
              <a:ahLst/>
              <a:cxnLst/>
              <a:rect l="l" t="t" r="r" b="b"/>
              <a:pathLst>
                <a:path w="110490" h="81280" extrusionOk="0">
                  <a:moveTo>
                    <a:pt x="35560" y="0"/>
                  </a:moveTo>
                  <a:cubicBezTo>
                    <a:pt x="110490" y="52070"/>
                    <a:pt x="106680" y="67310"/>
                    <a:pt x="100330" y="72390"/>
                  </a:cubicBezTo>
                  <a:cubicBezTo>
                    <a:pt x="95250" y="77470"/>
                    <a:pt x="83820" y="81280"/>
                    <a:pt x="77470" y="77470"/>
                  </a:cubicBezTo>
                  <a:cubicBezTo>
                    <a:pt x="69850" y="73660"/>
                    <a:pt x="57150" y="53340"/>
                    <a:pt x="59690" y="45720"/>
                  </a:cubicBezTo>
                  <a:cubicBezTo>
                    <a:pt x="62230" y="36830"/>
                    <a:pt x="85090" y="26670"/>
                    <a:pt x="92710" y="29210"/>
                  </a:cubicBezTo>
                  <a:cubicBezTo>
                    <a:pt x="100330" y="31750"/>
                    <a:pt x="110490" y="48260"/>
                    <a:pt x="109220" y="55880"/>
                  </a:cubicBezTo>
                  <a:cubicBezTo>
                    <a:pt x="107950" y="63500"/>
                    <a:pt x="99060" y="76200"/>
                    <a:pt x="88900" y="78740"/>
                  </a:cubicBezTo>
                  <a:cubicBezTo>
                    <a:pt x="71120" y="81280"/>
                    <a:pt x="13970" y="53340"/>
                    <a:pt x="5080" y="38100"/>
                  </a:cubicBezTo>
                  <a:cubicBezTo>
                    <a:pt x="0" y="29210"/>
                    <a:pt x="2540" y="15240"/>
                    <a:pt x="7620" y="8890"/>
                  </a:cubicBezTo>
                  <a:cubicBezTo>
                    <a:pt x="12700" y="2540"/>
                    <a:pt x="35560" y="0"/>
                    <a:pt x="35560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" name="Google Shape;144;p7"/>
          <p:cNvSpPr txBox="1">
            <a:spLocks noGrp="1"/>
          </p:cNvSpPr>
          <p:nvPr>
            <p:ph type="title"/>
          </p:nvPr>
        </p:nvSpPr>
        <p:spPr>
          <a:xfrm>
            <a:off x="646900" y="651694"/>
            <a:ext cx="169941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550"/>
              <a:buNone/>
              <a:defRPr sz="855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7"/>
          <p:cNvSpPr txBox="1">
            <a:spLocks noGrp="1"/>
          </p:cNvSpPr>
          <p:nvPr>
            <p:ph type="subTitle" idx="2"/>
          </p:nvPr>
        </p:nvSpPr>
        <p:spPr>
          <a:xfrm>
            <a:off x="2234400" y="2053794"/>
            <a:ext cx="138192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2550"/>
              <a:buNone/>
              <a:defRPr sz="2550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3"/>
          </p:nvPr>
        </p:nvSpPr>
        <p:spPr>
          <a:xfrm>
            <a:off x="3684000" y="4030175"/>
            <a:ext cx="3606300" cy="432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406400" algn="ctr" rtl="0">
              <a:spcBef>
                <a:spcPts val="64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406400" algn="ctr" rtl="0">
              <a:spcBef>
                <a:spcPts val="560"/>
              </a:spcBef>
              <a:spcAft>
                <a:spcPts val="0"/>
              </a:spcAft>
              <a:buSzPts val="2800"/>
              <a:buChar char="–"/>
              <a:defRPr sz="2800"/>
            </a:lvl2pPr>
            <a:lvl3pPr marL="1371600" lvl="2" indent="-406400" algn="ctr" rtl="0">
              <a:spcBef>
                <a:spcPts val="480"/>
              </a:spcBef>
              <a:spcAft>
                <a:spcPts val="0"/>
              </a:spcAft>
              <a:buSzPts val="2800"/>
              <a:buChar char="•"/>
              <a:defRPr sz="2800"/>
            </a:lvl3pPr>
            <a:lvl4pPr marL="1828800" lvl="3" indent="-406400" algn="ctr" rtl="0">
              <a:spcBef>
                <a:spcPts val="400"/>
              </a:spcBef>
              <a:spcAft>
                <a:spcPts val="0"/>
              </a:spcAft>
              <a:buSzPts val="2800"/>
              <a:buChar char="–"/>
              <a:defRPr sz="2800"/>
            </a:lvl4pPr>
            <a:lvl5pPr marL="2286000" lvl="4" indent="-406400" algn="ctr" rtl="0">
              <a:spcBef>
                <a:spcPts val="400"/>
              </a:spcBef>
              <a:spcAft>
                <a:spcPts val="0"/>
              </a:spcAft>
              <a:buSzPts val="2800"/>
              <a:buChar char="»"/>
              <a:defRPr sz="2800"/>
            </a:lvl5pPr>
            <a:lvl6pPr marL="2743200" lvl="5" indent="-406400" algn="ctr" rtl="0">
              <a:spcBef>
                <a:spcPts val="400"/>
              </a:spcBef>
              <a:spcAft>
                <a:spcPts val="0"/>
              </a:spcAft>
              <a:buSzPts val="2800"/>
              <a:buChar char="•"/>
              <a:defRPr sz="2800"/>
            </a:lvl6pPr>
            <a:lvl7pPr marL="3200400" lvl="6" indent="-406400" algn="ctr" rtl="0">
              <a:spcBef>
                <a:spcPts val="400"/>
              </a:spcBef>
              <a:spcAft>
                <a:spcPts val="0"/>
              </a:spcAft>
              <a:buSzPts val="2800"/>
              <a:buChar char="•"/>
              <a:defRPr sz="2800"/>
            </a:lvl7pPr>
            <a:lvl8pPr marL="3657600" lvl="7" indent="-406400" algn="ctr" rtl="0">
              <a:spcBef>
                <a:spcPts val="400"/>
              </a:spcBef>
              <a:spcAft>
                <a:spcPts val="0"/>
              </a:spcAft>
              <a:buSzPts val="2800"/>
              <a:buChar char="•"/>
              <a:defRPr sz="2800"/>
            </a:lvl8pPr>
            <a:lvl9pPr marL="4114800" lvl="8" indent="-406400" algn="ctr" rtl="0">
              <a:spcBef>
                <a:spcPts val="400"/>
              </a:spcBef>
              <a:spcAft>
                <a:spcPts val="0"/>
              </a:spcAft>
              <a:buSzPts val="2800"/>
              <a:buChar char="•"/>
              <a:defRPr sz="2800"/>
            </a:lvl9pPr>
          </a:lstStyle>
          <a:p>
            <a:endParaRPr/>
          </a:p>
        </p:txBody>
      </p:sp>
      <p:sp>
        <p:nvSpPr>
          <p:cNvPr id="147" name="Google Shape;147;p7"/>
          <p:cNvSpPr txBox="1">
            <a:spLocks noGrp="1"/>
          </p:cNvSpPr>
          <p:nvPr>
            <p:ph type="subTitle" idx="4"/>
          </p:nvPr>
        </p:nvSpPr>
        <p:spPr>
          <a:xfrm>
            <a:off x="10442050" y="3825850"/>
            <a:ext cx="48018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2300"/>
              <a:buNone/>
              <a:defRPr sz="230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148" name="Google Shape;148;p7"/>
          <p:cNvSpPr txBox="1">
            <a:spLocks noGrp="1"/>
          </p:cNvSpPr>
          <p:nvPr>
            <p:ph type="subTitle" idx="5"/>
          </p:nvPr>
        </p:nvSpPr>
        <p:spPr>
          <a:xfrm>
            <a:off x="8589425" y="7559125"/>
            <a:ext cx="48018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640"/>
              </a:spcBef>
              <a:spcAft>
                <a:spcPts val="0"/>
              </a:spcAft>
              <a:buSzPts val="2300"/>
              <a:buNone/>
              <a:defRPr sz="2300" b="1"/>
            </a:lvl1pPr>
            <a:lvl2pPr lvl="1" algn="r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algn="r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algn="r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algn="r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algn="r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algn="r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algn="r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algn="r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149" name="Google Shape;149;p7"/>
          <p:cNvSpPr txBox="1">
            <a:spLocks noGrp="1"/>
          </p:cNvSpPr>
          <p:nvPr>
            <p:ph type="body" idx="6"/>
          </p:nvPr>
        </p:nvSpPr>
        <p:spPr>
          <a:xfrm>
            <a:off x="12026638" y="8081975"/>
            <a:ext cx="25872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8775" rtl="0">
              <a:spcBef>
                <a:spcPts val="640"/>
              </a:spcBef>
              <a:spcAft>
                <a:spcPts val="0"/>
              </a:spcAft>
              <a:buSzPts val="2050"/>
              <a:buChar char="•"/>
              <a:defRPr sz="2050"/>
            </a:lvl1pPr>
            <a:lvl2pPr marL="914400" lvl="1" indent="-358775" rtl="0">
              <a:spcBef>
                <a:spcPts val="560"/>
              </a:spcBef>
              <a:spcAft>
                <a:spcPts val="0"/>
              </a:spcAft>
              <a:buSzPts val="2050"/>
              <a:buChar char="–"/>
              <a:defRPr sz="2050"/>
            </a:lvl2pPr>
            <a:lvl3pPr marL="1371600" lvl="2" indent="-358775" rtl="0">
              <a:spcBef>
                <a:spcPts val="480"/>
              </a:spcBef>
              <a:spcAft>
                <a:spcPts val="0"/>
              </a:spcAft>
              <a:buSzPts val="2050"/>
              <a:buChar char="•"/>
              <a:defRPr sz="2050"/>
            </a:lvl3pPr>
            <a:lvl4pPr marL="1828800" lvl="3" indent="-358775" rtl="0">
              <a:spcBef>
                <a:spcPts val="400"/>
              </a:spcBef>
              <a:spcAft>
                <a:spcPts val="0"/>
              </a:spcAft>
              <a:buSzPts val="2050"/>
              <a:buChar char="–"/>
              <a:defRPr sz="2050"/>
            </a:lvl4pPr>
            <a:lvl5pPr marL="2286000" lvl="4" indent="-358775" rtl="0">
              <a:spcBef>
                <a:spcPts val="400"/>
              </a:spcBef>
              <a:spcAft>
                <a:spcPts val="0"/>
              </a:spcAft>
              <a:buSzPts val="2050"/>
              <a:buChar char="»"/>
              <a:defRPr sz="2050"/>
            </a:lvl5pPr>
            <a:lvl6pPr marL="2743200" lvl="5" indent="-358775" rtl="0">
              <a:spcBef>
                <a:spcPts val="400"/>
              </a:spcBef>
              <a:spcAft>
                <a:spcPts val="0"/>
              </a:spcAft>
              <a:buSzPts val="2050"/>
              <a:buChar char="•"/>
              <a:defRPr sz="2050"/>
            </a:lvl6pPr>
            <a:lvl7pPr marL="3200400" lvl="6" indent="-358775" rtl="0">
              <a:spcBef>
                <a:spcPts val="400"/>
              </a:spcBef>
              <a:spcAft>
                <a:spcPts val="0"/>
              </a:spcAft>
              <a:buSzPts val="2050"/>
              <a:buChar char="•"/>
              <a:defRPr sz="2050"/>
            </a:lvl7pPr>
            <a:lvl8pPr marL="3657600" lvl="7" indent="-358775" rtl="0">
              <a:spcBef>
                <a:spcPts val="400"/>
              </a:spcBef>
              <a:spcAft>
                <a:spcPts val="0"/>
              </a:spcAft>
              <a:buSzPts val="2050"/>
              <a:buChar char="•"/>
              <a:defRPr sz="2050"/>
            </a:lvl8pPr>
            <a:lvl9pPr marL="4114800" lvl="8" indent="-358775" rtl="0">
              <a:spcBef>
                <a:spcPts val="400"/>
              </a:spcBef>
              <a:spcAft>
                <a:spcPts val="0"/>
              </a:spcAft>
              <a:buSzPts val="2050"/>
              <a:buChar char="•"/>
              <a:defRPr sz="20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CUSTOM_5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"/>
          <p:cNvSpPr>
            <a:spLocks noGrp="1"/>
          </p:cNvSpPr>
          <p:nvPr>
            <p:ph type="pic" idx="2"/>
          </p:nvPr>
        </p:nvSpPr>
        <p:spPr>
          <a:xfrm>
            <a:off x="337750" y="338325"/>
            <a:ext cx="17612400" cy="958980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8"/>
          <p:cNvSpPr txBox="1">
            <a:spLocks noGrp="1"/>
          </p:cNvSpPr>
          <p:nvPr>
            <p:ph type="title"/>
          </p:nvPr>
        </p:nvSpPr>
        <p:spPr>
          <a:xfrm>
            <a:off x="11768207" y="1258650"/>
            <a:ext cx="6211200" cy="2211300"/>
          </a:xfrm>
          <a:prstGeom prst="rect">
            <a:avLst/>
          </a:prstGeom>
          <a:solidFill>
            <a:srgbClr val="A9D6F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365750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9850"/>
              <a:buNone/>
              <a:defRPr sz="1985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8"/>
          <p:cNvSpPr txBox="1">
            <a:spLocks noGrp="1"/>
          </p:cNvSpPr>
          <p:nvPr>
            <p:ph type="subTitle" idx="1"/>
          </p:nvPr>
        </p:nvSpPr>
        <p:spPr>
          <a:xfrm>
            <a:off x="317475" y="6644925"/>
            <a:ext cx="7261500" cy="714300"/>
          </a:xfrm>
          <a:prstGeom prst="rect">
            <a:avLst/>
          </a:prstGeom>
          <a:solidFill>
            <a:srgbClr val="ED7843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t" anchorCtr="0">
            <a:noAutofit/>
          </a:bodyPr>
          <a:lstStyle>
            <a:lvl1pPr lvl="0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3050"/>
              <a:buNone/>
              <a:defRPr b="1">
                <a:highlight>
                  <a:srgbClr val="ED7843"/>
                </a:highlight>
              </a:defRPr>
            </a:lvl1pPr>
            <a:lvl2pPr lvl="1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550"/>
              <a:buNone/>
              <a:defRPr>
                <a:highlight>
                  <a:srgbClr val="ED7843"/>
                </a:highlight>
              </a:defRPr>
            </a:lvl2pPr>
            <a:lvl3pPr lvl="2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  <a:defRPr>
                <a:highlight>
                  <a:srgbClr val="ED7843"/>
                </a:highlight>
              </a:defRPr>
            </a:lvl3pPr>
            <a:lvl4pPr lvl="3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4pPr>
            <a:lvl5pPr lvl="4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5pPr>
            <a:lvl6pPr lvl="5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6pPr>
            <a:lvl7pPr lvl="6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7pPr>
            <a:lvl8pPr lvl="7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8pPr>
            <a:lvl9pPr lvl="8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7">
  <p:cSld name="CUSTOM_6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9"/>
          <p:cNvGrpSpPr/>
          <p:nvPr/>
        </p:nvGrpSpPr>
        <p:grpSpPr>
          <a:xfrm>
            <a:off x="12589588" y="3448710"/>
            <a:ext cx="2998654" cy="892560"/>
            <a:chOff x="0" y="-76200"/>
            <a:chExt cx="665495" cy="198087"/>
          </a:xfrm>
        </p:grpSpPr>
        <p:sp>
          <p:nvSpPr>
            <p:cNvPr id="156" name="Google Shape;156;p9"/>
            <p:cNvSpPr/>
            <p:nvPr/>
          </p:nvSpPr>
          <p:spPr>
            <a:xfrm>
              <a:off x="0" y="0"/>
              <a:ext cx="665495" cy="121887"/>
            </a:xfrm>
            <a:custGeom>
              <a:avLst/>
              <a:gdLst/>
              <a:ahLst/>
              <a:cxnLst/>
              <a:rect l="l" t="t" r="r" b="b"/>
              <a:pathLst>
                <a:path w="665495" h="121887" extrusionOk="0">
                  <a:moveTo>
                    <a:pt x="0" y="0"/>
                  </a:moveTo>
                  <a:lnTo>
                    <a:pt x="665495" y="0"/>
                  </a:lnTo>
                  <a:lnTo>
                    <a:pt x="665495" y="121887"/>
                  </a:lnTo>
                  <a:lnTo>
                    <a:pt x="0" y="121887"/>
                  </a:lnTo>
                  <a:close/>
                </a:path>
              </a:pathLst>
            </a:custGeom>
            <a:solidFill>
              <a:srgbClr val="ED7843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57" name="Google Shape;157;p9"/>
            <p:cNvSpPr txBox="1"/>
            <p:nvPr/>
          </p:nvSpPr>
          <p:spPr>
            <a:xfrm>
              <a:off x="0" y="-76200"/>
              <a:ext cx="665400" cy="19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8" name="Google Shape;158;p9"/>
          <p:cNvGrpSpPr/>
          <p:nvPr/>
        </p:nvGrpSpPr>
        <p:grpSpPr>
          <a:xfrm>
            <a:off x="1383118" y="6421004"/>
            <a:ext cx="5070489" cy="892560"/>
            <a:chOff x="0" y="-76200"/>
            <a:chExt cx="1125300" cy="198087"/>
          </a:xfrm>
        </p:grpSpPr>
        <p:sp>
          <p:nvSpPr>
            <p:cNvPr id="159" name="Google Shape;159;p9"/>
            <p:cNvSpPr/>
            <p:nvPr/>
          </p:nvSpPr>
          <p:spPr>
            <a:xfrm>
              <a:off x="0" y="0"/>
              <a:ext cx="1125191" cy="121887"/>
            </a:xfrm>
            <a:custGeom>
              <a:avLst/>
              <a:gdLst/>
              <a:ahLst/>
              <a:cxnLst/>
              <a:rect l="l" t="t" r="r" b="b"/>
              <a:pathLst>
                <a:path w="1125191" h="121887" extrusionOk="0">
                  <a:moveTo>
                    <a:pt x="0" y="0"/>
                  </a:moveTo>
                  <a:lnTo>
                    <a:pt x="1125191" y="0"/>
                  </a:lnTo>
                  <a:lnTo>
                    <a:pt x="1125191" y="121887"/>
                  </a:lnTo>
                  <a:lnTo>
                    <a:pt x="0" y="121887"/>
                  </a:lnTo>
                  <a:close/>
                </a:path>
              </a:pathLst>
            </a:custGeom>
            <a:solidFill>
              <a:srgbClr val="ED7843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60" name="Google Shape;160;p9"/>
            <p:cNvSpPr txBox="1"/>
            <p:nvPr/>
          </p:nvSpPr>
          <p:spPr>
            <a:xfrm>
              <a:off x="0" y="-76200"/>
              <a:ext cx="1125300" cy="19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" name="Google Shape;161;p9"/>
          <p:cNvGrpSpPr/>
          <p:nvPr/>
        </p:nvGrpSpPr>
        <p:grpSpPr>
          <a:xfrm>
            <a:off x="10738162" y="6421004"/>
            <a:ext cx="5070489" cy="892560"/>
            <a:chOff x="0" y="-76200"/>
            <a:chExt cx="1125300" cy="198087"/>
          </a:xfrm>
        </p:grpSpPr>
        <p:sp>
          <p:nvSpPr>
            <p:cNvPr id="162" name="Google Shape;162;p9"/>
            <p:cNvSpPr/>
            <p:nvPr/>
          </p:nvSpPr>
          <p:spPr>
            <a:xfrm>
              <a:off x="0" y="0"/>
              <a:ext cx="1125191" cy="121887"/>
            </a:xfrm>
            <a:custGeom>
              <a:avLst/>
              <a:gdLst/>
              <a:ahLst/>
              <a:cxnLst/>
              <a:rect l="l" t="t" r="r" b="b"/>
              <a:pathLst>
                <a:path w="1125191" h="121887" extrusionOk="0">
                  <a:moveTo>
                    <a:pt x="0" y="0"/>
                  </a:moveTo>
                  <a:lnTo>
                    <a:pt x="1125191" y="0"/>
                  </a:lnTo>
                  <a:lnTo>
                    <a:pt x="1125191" y="121887"/>
                  </a:lnTo>
                  <a:lnTo>
                    <a:pt x="0" y="121887"/>
                  </a:lnTo>
                  <a:close/>
                </a:path>
              </a:pathLst>
            </a:custGeom>
            <a:solidFill>
              <a:srgbClr val="ED7843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63" name="Google Shape;163;p9"/>
            <p:cNvSpPr txBox="1"/>
            <p:nvPr/>
          </p:nvSpPr>
          <p:spPr>
            <a:xfrm>
              <a:off x="0" y="-76200"/>
              <a:ext cx="1125300" cy="19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9"/>
          <p:cNvGrpSpPr/>
          <p:nvPr/>
        </p:nvGrpSpPr>
        <p:grpSpPr>
          <a:xfrm>
            <a:off x="4579365" y="3448710"/>
            <a:ext cx="2506182" cy="892560"/>
            <a:chOff x="0" y="-76200"/>
            <a:chExt cx="556200" cy="198087"/>
          </a:xfrm>
        </p:grpSpPr>
        <p:sp>
          <p:nvSpPr>
            <p:cNvPr id="165" name="Google Shape;165;p9"/>
            <p:cNvSpPr/>
            <p:nvPr/>
          </p:nvSpPr>
          <p:spPr>
            <a:xfrm>
              <a:off x="0" y="0"/>
              <a:ext cx="556119" cy="121887"/>
            </a:xfrm>
            <a:custGeom>
              <a:avLst/>
              <a:gdLst/>
              <a:ahLst/>
              <a:cxnLst/>
              <a:rect l="l" t="t" r="r" b="b"/>
              <a:pathLst>
                <a:path w="556119" h="121887" extrusionOk="0">
                  <a:moveTo>
                    <a:pt x="0" y="0"/>
                  </a:moveTo>
                  <a:lnTo>
                    <a:pt x="556119" y="0"/>
                  </a:lnTo>
                  <a:lnTo>
                    <a:pt x="556119" y="121887"/>
                  </a:lnTo>
                  <a:lnTo>
                    <a:pt x="0" y="121887"/>
                  </a:lnTo>
                  <a:close/>
                </a:path>
              </a:pathLst>
            </a:custGeom>
            <a:solidFill>
              <a:srgbClr val="ED7843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66" name="Google Shape;166;p9"/>
            <p:cNvSpPr txBox="1"/>
            <p:nvPr/>
          </p:nvSpPr>
          <p:spPr>
            <a:xfrm>
              <a:off x="0" y="-76200"/>
              <a:ext cx="556200" cy="19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7" name="Google Shape;167;p9"/>
          <p:cNvGrpSpPr/>
          <p:nvPr/>
        </p:nvGrpSpPr>
        <p:grpSpPr>
          <a:xfrm>
            <a:off x="8890173" y="3160209"/>
            <a:ext cx="4016596" cy="2889821"/>
            <a:chOff x="0" y="-76200"/>
            <a:chExt cx="1057862" cy="761100"/>
          </a:xfrm>
        </p:grpSpPr>
        <p:sp>
          <p:nvSpPr>
            <p:cNvPr id="168" name="Google Shape;168;p9"/>
            <p:cNvSpPr/>
            <p:nvPr/>
          </p:nvSpPr>
          <p:spPr>
            <a:xfrm>
              <a:off x="0" y="0"/>
              <a:ext cx="1057862" cy="684753"/>
            </a:xfrm>
            <a:custGeom>
              <a:avLst/>
              <a:gdLst/>
              <a:ahLst/>
              <a:cxnLst/>
              <a:rect l="l" t="t" r="r" b="b"/>
              <a:pathLst>
                <a:path w="1057862" h="684753" extrusionOk="0">
                  <a:moveTo>
                    <a:pt x="0" y="0"/>
                  </a:moveTo>
                  <a:lnTo>
                    <a:pt x="1057862" y="0"/>
                  </a:lnTo>
                  <a:lnTo>
                    <a:pt x="1057862" y="684753"/>
                  </a:lnTo>
                  <a:lnTo>
                    <a:pt x="0" y="684753"/>
                  </a:ln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69" name="Google Shape;169;p9"/>
            <p:cNvSpPr txBox="1"/>
            <p:nvPr/>
          </p:nvSpPr>
          <p:spPr>
            <a:xfrm>
              <a:off x="0" y="-76200"/>
              <a:ext cx="1057800" cy="76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0" name="Google Shape;170;p9"/>
          <p:cNvGrpSpPr/>
          <p:nvPr/>
        </p:nvGrpSpPr>
        <p:grpSpPr>
          <a:xfrm>
            <a:off x="828423" y="3160209"/>
            <a:ext cx="4016596" cy="2889821"/>
            <a:chOff x="0" y="-76200"/>
            <a:chExt cx="1057862" cy="761100"/>
          </a:xfrm>
        </p:grpSpPr>
        <p:sp>
          <p:nvSpPr>
            <p:cNvPr id="171" name="Google Shape;171;p9"/>
            <p:cNvSpPr/>
            <p:nvPr/>
          </p:nvSpPr>
          <p:spPr>
            <a:xfrm>
              <a:off x="0" y="0"/>
              <a:ext cx="1057862" cy="684753"/>
            </a:xfrm>
            <a:custGeom>
              <a:avLst/>
              <a:gdLst/>
              <a:ahLst/>
              <a:cxnLst/>
              <a:rect l="l" t="t" r="r" b="b"/>
              <a:pathLst>
                <a:path w="1057862" h="684753" extrusionOk="0">
                  <a:moveTo>
                    <a:pt x="0" y="0"/>
                  </a:moveTo>
                  <a:lnTo>
                    <a:pt x="1057862" y="0"/>
                  </a:lnTo>
                  <a:lnTo>
                    <a:pt x="1057862" y="684753"/>
                  </a:lnTo>
                  <a:lnTo>
                    <a:pt x="0" y="684753"/>
                  </a:ln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72" name="Google Shape;172;p9"/>
            <p:cNvSpPr txBox="1"/>
            <p:nvPr/>
          </p:nvSpPr>
          <p:spPr>
            <a:xfrm>
              <a:off x="0" y="-76200"/>
              <a:ext cx="1057800" cy="76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3" name="Google Shape;173;p9"/>
          <p:cNvGrpSpPr/>
          <p:nvPr/>
        </p:nvGrpSpPr>
        <p:grpSpPr>
          <a:xfrm>
            <a:off x="5797668" y="6148448"/>
            <a:ext cx="4016596" cy="2889821"/>
            <a:chOff x="0" y="-76200"/>
            <a:chExt cx="1057862" cy="761100"/>
          </a:xfrm>
        </p:grpSpPr>
        <p:sp>
          <p:nvSpPr>
            <p:cNvPr id="174" name="Google Shape;174;p9"/>
            <p:cNvSpPr/>
            <p:nvPr/>
          </p:nvSpPr>
          <p:spPr>
            <a:xfrm>
              <a:off x="0" y="0"/>
              <a:ext cx="1057862" cy="684753"/>
            </a:xfrm>
            <a:custGeom>
              <a:avLst/>
              <a:gdLst/>
              <a:ahLst/>
              <a:cxnLst/>
              <a:rect l="l" t="t" r="r" b="b"/>
              <a:pathLst>
                <a:path w="1057862" h="684753" extrusionOk="0">
                  <a:moveTo>
                    <a:pt x="0" y="0"/>
                  </a:moveTo>
                  <a:lnTo>
                    <a:pt x="1057862" y="0"/>
                  </a:lnTo>
                  <a:lnTo>
                    <a:pt x="1057862" y="684753"/>
                  </a:lnTo>
                  <a:lnTo>
                    <a:pt x="0" y="684753"/>
                  </a:ln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75" name="Google Shape;175;p9"/>
            <p:cNvSpPr txBox="1"/>
            <p:nvPr/>
          </p:nvSpPr>
          <p:spPr>
            <a:xfrm>
              <a:off x="0" y="-76200"/>
              <a:ext cx="1057800" cy="76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6" name="Google Shape;176;p9"/>
          <p:cNvGrpSpPr/>
          <p:nvPr/>
        </p:nvGrpSpPr>
        <p:grpSpPr>
          <a:xfrm>
            <a:off x="13362222" y="6148448"/>
            <a:ext cx="4016596" cy="2889821"/>
            <a:chOff x="0" y="-76200"/>
            <a:chExt cx="1057862" cy="761100"/>
          </a:xfrm>
        </p:grpSpPr>
        <p:sp>
          <p:nvSpPr>
            <p:cNvPr id="177" name="Google Shape;177;p9"/>
            <p:cNvSpPr/>
            <p:nvPr/>
          </p:nvSpPr>
          <p:spPr>
            <a:xfrm>
              <a:off x="0" y="0"/>
              <a:ext cx="1057862" cy="684753"/>
            </a:xfrm>
            <a:custGeom>
              <a:avLst/>
              <a:gdLst/>
              <a:ahLst/>
              <a:cxnLst/>
              <a:rect l="l" t="t" r="r" b="b"/>
              <a:pathLst>
                <a:path w="1057862" h="684753" extrusionOk="0">
                  <a:moveTo>
                    <a:pt x="0" y="0"/>
                  </a:moveTo>
                  <a:lnTo>
                    <a:pt x="1057862" y="0"/>
                  </a:lnTo>
                  <a:lnTo>
                    <a:pt x="1057862" y="684753"/>
                  </a:lnTo>
                  <a:lnTo>
                    <a:pt x="0" y="684753"/>
                  </a:ln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78" name="Google Shape;178;p9"/>
            <p:cNvSpPr txBox="1"/>
            <p:nvPr/>
          </p:nvSpPr>
          <p:spPr>
            <a:xfrm>
              <a:off x="0" y="-76200"/>
              <a:ext cx="1057800" cy="76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9"/>
          <p:cNvSpPr txBox="1">
            <a:spLocks noGrp="1"/>
          </p:cNvSpPr>
          <p:nvPr>
            <p:ph type="title"/>
          </p:nvPr>
        </p:nvSpPr>
        <p:spPr>
          <a:xfrm>
            <a:off x="646900" y="651694"/>
            <a:ext cx="169941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550"/>
              <a:buNone/>
              <a:defRPr sz="855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9"/>
          <p:cNvSpPr txBox="1">
            <a:spLocks noGrp="1"/>
          </p:cNvSpPr>
          <p:nvPr>
            <p:ph type="subTitle" idx="1"/>
          </p:nvPr>
        </p:nvSpPr>
        <p:spPr>
          <a:xfrm>
            <a:off x="2234400" y="2053794"/>
            <a:ext cx="138192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2550"/>
              <a:buNone/>
              <a:defRPr sz="2550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181" name="Google Shape;181;p9"/>
          <p:cNvSpPr txBox="1">
            <a:spLocks noGrp="1"/>
          </p:cNvSpPr>
          <p:nvPr>
            <p:ph type="subTitle" idx="2"/>
          </p:nvPr>
        </p:nvSpPr>
        <p:spPr>
          <a:xfrm>
            <a:off x="5213193" y="3821925"/>
            <a:ext cx="3677100" cy="71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9pPr>
          </a:lstStyle>
          <a:p>
            <a:endParaRPr/>
          </a:p>
        </p:txBody>
      </p:sp>
      <p:sp>
        <p:nvSpPr>
          <p:cNvPr id="182" name="Google Shape;182;p9"/>
          <p:cNvSpPr txBox="1">
            <a:spLocks noGrp="1"/>
          </p:cNvSpPr>
          <p:nvPr>
            <p:ph type="body" idx="3"/>
          </p:nvPr>
        </p:nvSpPr>
        <p:spPr>
          <a:xfrm>
            <a:off x="5248600" y="4536225"/>
            <a:ext cx="3606300" cy="161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74650" rtl="0">
              <a:spcBef>
                <a:spcPts val="640"/>
              </a:spcBef>
              <a:spcAft>
                <a:spcPts val="0"/>
              </a:spcAft>
              <a:buSzPts val="2300"/>
              <a:buChar char="•"/>
              <a:defRPr sz="2300"/>
            </a:lvl1pPr>
            <a:lvl2pPr marL="914400" lvl="1" indent="-374650" rtl="0">
              <a:spcBef>
                <a:spcPts val="560"/>
              </a:spcBef>
              <a:spcAft>
                <a:spcPts val="0"/>
              </a:spcAft>
              <a:buSzPts val="2300"/>
              <a:buChar char="–"/>
              <a:defRPr sz="2300"/>
            </a:lvl2pPr>
            <a:lvl3pPr marL="1371600" lvl="2" indent="-374650" rtl="0">
              <a:spcBef>
                <a:spcPts val="480"/>
              </a:spcBef>
              <a:spcAft>
                <a:spcPts val="0"/>
              </a:spcAft>
              <a:buSzPts val="2300"/>
              <a:buChar char="•"/>
              <a:defRPr sz="2300"/>
            </a:lvl3pPr>
            <a:lvl4pPr marL="1828800" lvl="3" indent="-374650" rtl="0">
              <a:spcBef>
                <a:spcPts val="400"/>
              </a:spcBef>
              <a:spcAft>
                <a:spcPts val="0"/>
              </a:spcAft>
              <a:buSzPts val="2300"/>
              <a:buChar char="–"/>
              <a:defRPr sz="2300"/>
            </a:lvl4pPr>
            <a:lvl5pPr marL="2286000" lvl="4" indent="-374650" rtl="0">
              <a:spcBef>
                <a:spcPts val="400"/>
              </a:spcBef>
              <a:spcAft>
                <a:spcPts val="0"/>
              </a:spcAft>
              <a:buSzPts val="2300"/>
              <a:buChar char="»"/>
              <a:defRPr sz="2300"/>
            </a:lvl5pPr>
            <a:lvl6pPr marL="2743200" lvl="5" indent="-374650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6pPr>
            <a:lvl7pPr marL="3200400" lvl="6" indent="-374650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7pPr>
            <a:lvl8pPr marL="3657600" lvl="7" indent="-374650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8pPr>
            <a:lvl9pPr marL="4114800" lvl="8" indent="-374650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9pPr>
          </a:lstStyle>
          <a:p>
            <a:endParaRPr/>
          </a:p>
        </p:txBody>
      </p:sp>
      <p:sp>
        <p:nvSpPr>
          <p:cNvPr id="183" name="Google Shape;183;p9"/>
          <p:cNvSpPr txBox="1">
            <a:spLocks noGrp="1"/>
          </p:cNvSpPr>
          <p:nvPr>
            <p:ph type="subTitle" idx="4"/>
          </p:nvPr>
        </p:nvSpPr>
        <p:spPr>
          <a:xfrm>
            <a:off x="13267277" y="3821925"/>
            <a:ext cx="3677100" cy="71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9pPr>
          </a:lstStyle>
          <a:p>
            <a:endParaRPr/>
          </a:p>
        </p:txBody>
      </p:sp>
      <p:sp>
        <p:nvSpPr>
          <p:cNvPr id="184" name="Google Shape;184;p9"/>
          <p:cNvSpPr txBox="1">
            <a:spLocks noGrp="1"/>
          </p:cNvSpPr>
          <p:nvPr>
            <p:ph type="body" idx="5"/>
          </p:nvPr>
        </p:nvSpPr>
        <p:spPr>
          <a:xfrm>
            <a:off x="13302684" y="4536225"/>
            <a:ext cx="3606300" cy="161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74650" rtl="0">
              <a:spcBef>
                <a:spcPts val="640"/>
              </a:spcBef>
              <a:spcAft>
                <a:spcPts val="0"/>
              </a:spcAft>
              <a:buSzPts val="2300"/>
              <a:buChar char="•"/>
              <a:defRPr sz="2300"/>
            </a:lvl1pPr>
            <a:lvl2pPr marL="914400" lvl="1" indent="-374650" rtl="0">
              <a:spcBef>
                <a:spcPts val="560"/>
              </a:spcBef>
              <a:spcAft>
                <a:spcPts val="0"/>
              </a:spcAft>
              <a:buSzPts val="2300"/>
              <a:buChar char="–"/>
              <a:defRPr sz="2300"/>
            </a:lvl2pPr>
            <a:lvl3pPr marL="1371600" lvl="2" indent="-374650" rtl="0">
              <a:spcBef>
                <a:spcPts val="480"/>
              </a:spcBef>
              <a:spcAft>
                <a:spcPts val="0"/>
              </a:spcAft>
              <a:buSzPts val="2300"/>
              <a:buChar char="•"/>
              <a:defRPr sz="2300"/>
            </a:lvl3pPr>
            <a:lvl4pPr marL="1828800" lvl="3" indent="-374650" rtl="0">
              <a:spcBef>
                <a:spcPts val="400"/>
              </a:spcBef>
              <a:spcAft>
                <a:spcPts val="0"/>
              </a:spcAft>
              <a:buSzPts val="2300"/>
              <a:buChar char="–"/>
              <a:defRPr sz="2300"/>
            </a:lvl4pPr>
            <a:lvl5pPr marL="2286000" lvl="4" indent="-374650" rtl="0">
              <a:spcBef>
                <a:spcPts val="400"/>
              </a:spcBef>
              <a:spcAft>
                <a:spcPts val="0"/>
              </a:spcAft>
              <a:buSzPts val="2300"/>
              <a:buChar char="»"/>
              <a:defRPr sz="2300"/>
            </a:lvl5pPr>
            <a:lvl6pPr marL="2743200" lvl="5" indent="-374650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6pPr>
            <a:lvl7pPr marL="3200400" lvl="6" indent="-374650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7pPr>
            <a:lvl8pPr marL="3657600" lvl="7" indent="-374650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8pPr>
            <a:lvl9pPr marL="4114800" lvl="8" indent="-374650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9pPr>
          </a:lstStyle>
          <a:p>
            <a:endParaRPr/>
          </a:p>
        </p:txBody>
      </p:sp>
      <p:sp>
        <p:nvSpPr>
          <p:cNvPr id="185" name="Google Shape;185;p9"/>
          <p:cNvSpPr txBox="1">
            <a:spLocks noGrp="1"/>
          </p:cNvSpPr>
          <p:nvPr>
            <p:ph type="subTitle" idx="6"/>
          </p:nvPr>
        </p:nvSpPr>
        <p:spPr>
          <a:xfrm>
            <a:off x="1783357" y="6775879"/>
            <a:ext cx="3677100" cy="71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64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1pPr>
            <a:lvl2pPr lvl="1" algn="r" rtl="0">
              <a:spcBef>
                <a:spcPts val="56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2pPr>
            <a:lvl3pPr lvl="2" algn="r" rtl="0">
              <a:spcBef>
                <a:spcPts val="48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3pPr>
            <a:lvl4pPr lvl="3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4pPr>
            <a:lvl5pPr lvl="4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5pPr>
            <a:lvl6pPr lvl="5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6pPr>
            <a:lvl7pPr lvl="6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7pPr>
            <a:lvl8pPr lvl="7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8pPr>
            <a:lvl9pPr lvl="8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9pPr>
          </a:lstStyle>
          <a:p>
            <a:endParaRPr/>
          </a:p>
        </p:txBody>
      </p:sp>
      <p:sp>
        <p:nvSpPr>
          <p:cNvPr id="186" name="Google Shape;186;p9"/>
          <p:cNvSpPr txBox="1">
            <a:spLocks noGrp="1"/>
          </p:cNvSpPr>
          <p:nvPr>
            <p:ph type="body" idx="7"/>
          </p:nvPr>
        </p:nvSpPr>
        <p:spPr>
          <a:xfrm>
            <a:off x="1818763" y="7490179"/>
            <a:ext cx="3606300" cy="161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74650" algn="r" rtl="0">
              <a:spcBef>
                <a:spcPts val="640"/>
              </a:spcBef>
              <a:spcAft>
                <a:spcPts val="0"/>
              </a:spcAft>
              <a:buSzPts val="2300"/>
              <a:buChar char="•"/>
              <a:defRPr sz="2300"/>
            </a:lvl1pPr>
            <a:lvl2pPr marL="914400" lvl="1" indent="-374650" algn="r" rtl="0">
              <a:spcBef>
                <a:spcPts val="560"/>
              </a:spcBef>
              <a:spcAft>
                <a:spcPts val="0"/>
              </a:spcAft>
              <a:buSzPts val="2300"/>
              <a:buChar char="–"/>
              <a:defRPr sz="2300"/>
            </a:lvl2pPr>
            <a:lvl3pPr marL="1371600" lvl="2" indent="-374650" algn="r" rtl="0">
              <a:spcBef>
                <a:spcPts val="480"/>
              </a:spcBef>
              <a:spcAft>
                <a:spcPts val="0"/>
              </a:spcAft>
              <a:buSzPts val="2300"/>
              <a:buChar char="•"/>
              <a:defRPr sz="2300"/>
            </a:lvl3pPr>
            <a:lvl4pPr marL="1828800" lvl="3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–"/>
              <a:defRPr sz="2300"/>
            </a:lvl4pPr>
            <a:lvl5pPr marL="2286000" lvl="4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»"/>
              <a:defRPr sz="2300"/>
            </a:lvl5pPr>
            <a:lvl6pPr marL="2743200" lvl="5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6pPr>
            <a:lvl7pPr marL="3200400" lvl="6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7pPr>
            <a:lvl8pPr marL="3657600" lvl="7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8pPr>
            <a:lvl9pPr marL="4114800" lvl="8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9pPr>
          </a:lstStyle>
          <a:p>
            <a:endParaRPr/>
          </a:p>
        </p:txBody>
      </p:sp>
      <p:sp>
        <p:nvSpPr>
          <p:cNvPr id="187" name="Google Shape;187;p9"/>
          <p:cNvSpPr txBox="1">
            <a:spLocks noGrp="1"/>
          </p:cNvSpPr>
          <p:nvPr>
            <p:ph type="subTitle" idx="8"/>
          </p:nvPr>
        </p:nvSpPr>
        <p:spPr>
          <a:xfrm>
            <a:off x="9424075" y="6775879"/>
            <a:ext cx="3677100" cy="71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64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1pPr>
            <a:lvl2pPr lvl="1" algn="r" rtl="0">
              <a:spcBef>
                <a:spcPts val="56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2pPr>
            <a:lvl3pPr lvl="2" algn="r" rtl="0">
              <a:spcBef>
                <a:spcPts val="48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3pPr>
            <a:lvl4pPr lvl="3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4pPr>
            <a:lvl5pPr lvl="4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5pPr>
            <a:lvl6pPr lvl="5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6pPr>
            <a:lvl7pPr lvl="6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7pPr>
            <a:lvl8pPr lvl="7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8pPr>
            <a:lvl9pPr lvl="8" algn="r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9pPr>
          </a:lstStyle>
          <a:p>
            <a:endParaRPr/>
          </a:p>
        </p:txBody>
      </p:sp>
      <p:sp>
        <p:nvSpPr>
          <p:cNvPr id="188" name="Google Shape;188;p9"/>
          <p:cNvSpPr txBox="1">
            <a:spLocks noGrp="1"/>
          </p:cNvSpPr>
          <p:nvPr>
            <p:ph type="body" idx="9"/>
          </p:nvPr>
        </p:nvSpPr>
        <p:spPr>
          <a:xfrm>
            <a:off x="9459482" y="7490179"/>
            <a:ext cx="3606300" cy="161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74650" algn="r" rtl="0">
              <a:spcBef>
                <a:spcPts val="640"/>
              </a:spcBef>
              <a:spcAft>
                <a:spcPts val="0"/>
              </a:spcAft>
              <a:buSzPts val="2300"/>
              <a:buChar char="•"/>
              <a:defRPr sz="2300"/>
            </a:lvl1pPr>
            <a:lvl2pPr marL="914400" lvl="1" indent="-374650" algn="r" rtl="0">
              <a:spcBef>
                <a:spcPts val="560"/>
              </a:spcBef>
              <a:spcAft>
                <a:spcPts val="0"/>
              </a:spcAft>
              <a:buSzPts val="2300"/>
              <a:buChar char="–"/>
              <a:defRPr sz="2300"/>
            </a:lvl2pPr>
            <a:lvl3pPr marL="1371600" lvl="2" indent="-374650" algn="r" rtl="0">
              <a:spcBef>
                <a:spcPts val="480"/>
              </a:spcBef>
              <a:spcAft>
                <a:spcPts val="0"/>
              </a:spcAft>
              <a:buSzPts val="2300"/>
              <a:buChar char="•"/>
              <a:defRPr sz="2300"/>
            </a:lvl3pPr>
            <a:lvl4pPr marL="1828800" lvl="3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–"/>
              <a:defRPr sz="2300"/>
            </a:lvl4pPr>
            <a:lvl5pPr marL="2286000" lvl="4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»"/>
              <a:defRPr sz="2300"/>
            </a:lvl5pPr>
            <a:lvl6pPr marL="2743200" lvl="5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6pPr>
            <a:lvl7pPr marL="3200400" lvl="6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7pPr>
            <a:lvl8pPr marL="3657600" lvl="7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8pPr>
            <a:lvl9pPr marL="4114800" lvl="8" indent="-374650" algn="r" rtl="0">
              <a:spcBef>
                <a:spcPts val="400"/>
              </a:spcBef>
              <a:spcAft>
                <a:spcPts val="0"/>
              </a:spcAft>
              <a:buSzPts val="2300"/>
              <a:buChar char="•"/>
              <a:defRPr sz="23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8">
  <p:cSld name="CUSTOM_7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"/>
          <p:cNvSpPr/>
          <p:nvPr/>
        </p:nvSpPr>
        <p:spPr>
          <a:xfrm>
            <a:off x="10052243" y="6047106"/>
            <a:ext cx="6685985" cy="3171574"/>
          </a:xfrm>
          <a:custGeom>
            <a:avLst/>
            <a:gdLst/>
            <a:ahLst/>
            <a:cxnLst/>
            <a:rect l="l" t="t" r="r" b="b"/>
            <a:pathLst>
              <a:path w="1850382" h="877750" extrusionOk="0">
                <a:moveTo>
                  <a:pt x="0" y="0"/>
                </a:moveTo>
                <a:lnTo>
                  <a:pt x="1850382" y="0"/>
                </a:lnTo>
                <a:lnTo>
                  <a:pt x="1850382" y="877750"/>
                </a:lnTo>
                <a:lnTo>
                  <a:pt x="0" y="877750"/>
                </a:lnTo>
                <a:close/>
              </a:path>
            </a:pathLst>
          </a:custGeom>
          <a:solidFill>
            <a:srgbClr val="EBEFEA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91" name="Google Shape;191;p10"/>
          <p:cNvSpPr>
            <a:spLocks noGrp="1"/>
          </p:cNvSpPr>
          <p:nvPr>
            <p:ph type="pic" idx="2"/>
          </p:nvPr>
        </p:nvSpPr>
        <p:spPr>
          <a:xfrm>
            <a:off x="10075725" y="6070750"/>
            <a:ext cx="6643200" cy="31287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92" name="Google Shape;192;p10"/>
          <p:cNvGrpSpPr/>
          <p:nvPr/>
        </p:nvGrpSpPr>
        <p:grpSpPr>
          <a:xfrm>
            <a:off x="10052243" y="1161844"/>
            <a:ext cx="6686050" cy="3447088"/>
            <a:chOff x="0" y="-76200"/>
            <a:chExt cx="1850400" cy="954000"/>
          </a:xfrm>
        </p:grpSpPr>
        <p:sp>
          <p:nvSpPr>
            <p:cNvPr id="193" name="Google Shape;193;p10"/>
            <p:cNvSpPr/>
            <p:nvPr/>
          </p:nvSpPr>
          <p:spPr>
            <a:xfrm>
              <a:off x="0" y="0"/>
              <a:ext cx="1850382" cy="877750"/>
            </a:xfrm>
            <a:custGeom>
              <a:avLst/>
              <a:gdLst/>
              <a:ahLst/>
              <a:cxnLst/>
              <a:rect l="l" t="t" r="r" b="b"/>
              <a:pathLst>
                <a:path w="1850382" h="877750" extrusionOk="0">
                  <a:moveTo>
                    <a:pt x="0" y="0"/>
                  </a:moveTo>
                  <a:lnTo>
                    <a:pt x="1850382" y="0"/>
                  </a:lnTo>
                  <a:lnTo>
                    <a:pt x="1850382" y="877750"/>
                  </a:lnTo>
                  <a:lnTo>
                    <a:pt x="0" y="877750"/>
                  </a:ln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94" name="Google Shape;194;p10"/>
            <p:cNvSpPr txBox="1"/>
            <p:nvPr/>
          </p:nvSpPr>
          <p:spPr>
            <a:xfrm>
              <a:off x="0" y="-76200"/>
              <a:ext cx="1850400" cy="9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975" tIns="26975" rIns="26975" bIns="26975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" name="Google Shape;195;p10"/>
          <p:cNvSpPr/>
          <p:nvPr/>
        </p:nvSpPr>
        <p:spPr>
          <a:xfrm>
            <a:off x="10100417" y="1474234"/>
            <a:ext cx="6589800" cy="3097500"/>
          </a:xfrm>
          <a:prstGeom prst="rect">
            <a:avLst/>
          </a:prstGeom>
          <a:solidFill>
            <a:srgbClr val="FEF9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0"/>
          <p:cNvSpPr/>
          <p:nvPr/>
        </p:nvSpPr>
        <p:spPr>
          <a:xfrm>
            <a:off x="2182106" y="1135770"/>
            <a:ext cx="5770265" cy="3913289"/>
          </a:xfrm>
          <a:custGeom>
            <a:avLst/>
            <a:gdLst/>
            <a:ahLst/>
            <a:cxnLst/>
            <a:rect l="l" t="t" r="r" b="b"/>
            <a:pathLst>
              <a:path w="5770265" h="3913289" extrusionOk="0">
                <a:moveTo>
                  <a:pt x="0" y="0"/>
                </a:moveTo>
                <a:lnTo>
                  <a:pt x="5770265" y="0"/>
                </a:lnTo>
                <a:lnTo>
                  <a:pt x="5770265" y="3913289"/>
                </a:lnTo>
                <a:lnTo>
                  <a:pt x="0" y="3913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7" name="Google Shape;197;p10"/>
          <p:cNvSpPr txBox="1">
            <a:spLocks noGrp="1"/>
          </p:cNvSpPr>
          <p:nvPr>
            <p:ph type="title"/>
          </p:nvPr>
        </p:nvSpPr>
        <p:spPr>
          <a:xfrm>
            <a:off x="565600" y="5133299"/>
            <a:ext cx="9003300" cy="218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10"/>
          <p:cNvSpPr txBox="1">
            <a:spLocks noGrp="1"/>
          </p:cNvSpPr>
          <p:nvPr>
            <p:ph type="body" idx="1"/>
          </p:nvPr>
        </p:nvSpPr>
        <p:spPr>
          <a:xfrm>
            <a:off x="1656538" y="7637700"/>
            <a:ext cx="6821400" cy="264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ct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ct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ct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199" name="Google Shape;199;p10"/>
          <p:cNvSpPr txBox="1">
            <a:spLocks noGrp="1"/>
          </p:cNvSpPr>
          <p:nvPr>
            <p:ph type="subTitle" idx="3"/>
          </p:nvPr>
        </p:nvSpPr>
        <p:spPr>
          <a:xfrm>
            <a:off x="10163025" y="785409"/>
            <a:ext cx="6464400" cy="56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2550"/>
              <a:buNone/>
              <a:defRPr sz="25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9pPr>
          </a:lstStyle>
          <a:p>
            <a:endParaRPr/>
          </a:p>
        </p:txBody>
      </p:sp>
      <p:sp>
        <p:nvSpPr>
          <p:cNvPr id="200" name="Google Shape;200;p10"/>
          <p:cNvSpPr txBox="1">
            <a:spLocks noGrp="1"/>
          </p:cNvSpPr>
          <p:nvPr>
            <p:ph type="subTitle" idx="4"/>
          </p:nvPr>
        </p:nvSpPr>
        <p:spPr>
          <a:xfrm>
            <a:off x="10163025" y="5382260"/>
            <a:ext cx="6464400" cy="56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2550"/>
              <a:buNone/>
              <a:defRPr sz="25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SzPts val="3200"/>
              <a:buFont typeface="Blinker Black"/>
              <a:buNone/>
              <a:defRPr sz="3200">
                <a:latin typeface="Blinker Black"/>
                <a:ea typeface="Blinker Black"/>
                <a:cs typeface="Blinker Black"/>
                <a:sym typeface="Blinker Black"/>
              </a:defRPr>
            </a:lvl9pPr>
          </a:lstStyle>
          <a:p>
            <a:endParaRPr/>
          </a:p>
        </p:txBody>
      </p:sp>
      <p:sp>
        <p:nvSpPr>
          <p:cNvPr id="201" name="Google Shape;201;p10"/>
          <p:cNvSpPr>
            <a:spLocks noGrp="1"/>
          </p:cNvSpPr>
          <p:nvPr>
            <p:ph type="pic" idx="5"/>
          </p:nvPr>
        </p:nvSpPr>
        <p:spPr>
          <a:xfrm>
            <a:off x="10075725" y="1458625"/>
            <a:ext cx="6643200" cy="3128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9">
  <p:cSld name="CUSTOM_8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11"/>
          <p:cNvGrpSpPr/>
          <p:nvPr/>
        </p:nvGrpSpPr>
        <p:grpSpPr>
          <a:xfrm>
            <a:off x="1503811" y="3528521"/>
            <a:ext cx="4529145" cy="5253153"/>
            <a:chOff x="0" y="-76200"/>
            <a:chExt cx="1253465" cy="1453838"/>
          </a:xfrm>
        </p:grpSpPr>
        <p:sp>
          <p:nvSpPr>
            <p:cNvPr id="204" name="Google Shape;204;p11"/>
            <p:cNvSpPr/>
            <p:nvPr/>
          </p:nvSpPr>
          <p:spPr>
            <a:xfrm>
              <a:off x="0" y="0"/>
              <a:ext cx="1253465" cy="1377638"/>
            </a:xfrm>
            <a:custGeom>
              <a:avLst/>
              <a:gdLst/>
              <a:ahLst/>
              <a:cxnLst/>
              <a:rect l="l" t="t" r="r" b="b"/>
              <a:pathLst>
                <a:path w="1253465" h="1377638" extrusionOk="0">
                  <a:moveTo>
                    <a:pt x="0" y="0"/>
                  </a:moveTo>
                  <a:lnTo>
                    <a:pt x="1253465" y="0"/>
                  </a:lnTo>
                  <a:lnTo>
                    <a:pt x="1253465" y="1377638"/>
                  </a:lnTo>
                  <a:lnTo>
                    <a:pt x="0" y="1377638"/>
                  </a:lnTo>
                  <a:close/>
                </a:path>
              </a:pathLst>
            </a:custGeom>
            <a:solidFill>
              <a:srgbClr val="EDBF2B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05" name="Google Shape;205;p11"/>
            <p:cNvSpPr txBox="1"/>
            <p:nvPr/>
          </p:nvSpPr>
          <p:spPr>
            <a:xfrm>
              <a:off x="0" y="-76200"/>
              <a:ext cx="1253400" cy="145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975" tIns="26975" rIns="26975" bIns="26975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p11"/>
          <p:cNvSpPr/>
          <p:nvPr/>
        </p:nvSpPr>
        <p:spPr>
          <a:xfrm>
            <a:off x="12207179" y="7112872"/>
            <a:ext cx="5672307" cy="2841258"/>
          </a:xfrm>
          <a:custGeom>
            <a:avLst/>
            <a:gdLst/>
            <a:ahLst/>
            <a:cxnLst/>
            <a:rect l="l" t="t" r="r" b="b"/>
            <a:pathLst>
              <a:path w="5672307" h="2841258" extrusionOk="0">
                <a:moveTo>
                  <a:pt x="0" y="0"/>
                </a:moveTo>
                <a:lnTo>
                  <a:pt x="5672307" y="0"/>
                </a:lnTo>
                <a:lnTo>
                  <a:pt x="5672307" y="2841258"/>
                </a:lnTo>
                <a:lnTo>
                  <a:pt x="0" y="2841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-39018"/>
            </a:stretch>
          </a:blipFill>
          <a:ln>
            <a:noFill/>
          </a:ln>
        </p:spPr>
      </p:sp>
      <p:sp>
        <p:nvSpPr>
          <p:cNvPr id="207" name="Google Shape;207;p11"/>
          <p:cNvSpPr/>
          <p:nvPr/>
        </p:nvSpPr>
        <p:spPr>
          <a:xfrm>
            <a:off x="1323406" y="3406386"/>
            <a:ext cx="4532127" cy="5195681"/>
          </a:xfrm>
          <a:custGeom>
            <a:avLst/>
            <a:gdLst/>
            <a:ahLst/>
            <a:cxnLst/>
            <a:rect l="l" t="t" r="r" b="b"/>
            <a:pathLst>
              <a:path w="1441562" h="1652623" extrusionOk="0">
                <a:moveTo>
                  <a:pt x="0" y="0"/>
                </a:moveTo>
                <a:lnTo>
                  <a:pt x="1441562" y="0"/>
                </a:lnTo>
                <a:lnTo>
                  <a:pt x="1441562" y="1652623"/>
                </a:lnTo>
                <a:lnTo>
                  <a:pt x="0" y="1652623"/>
                </a:lnTo>
                <a:close/>
              </a:path>
            </a:pathLst>
          </a:custGeom>
          <a:solidFill>
            <a:srgbClr val="EBEFEA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08" name="Google Shape;208;p11"/>
          <p:cNvSpPr>
            <a:spLocks noGrp="1"/>
          </p:cNvSpPr>
          <p:nvPr>
            <p:ph type="pic" idx="2"/>
          </p:nvPr>
        </p:nvSpPr>
        <p:spPr>
          <a:xfrm>
            <a:off x="1338975" y="3420475"/>
            <a:ext cx="4498200" cy="5163600"/>
          </a:xfrm>
          <a:prstGeom prst="rect">
            <a:avLst/>
          </a:prstGeom>
          <a:noFill/>
          <a:ln>
            <a:noFill/>
          </a:ln>
        </p:spPr>
      </p:sp>
      <p:sp>
        <p:nvSpPr>
          <p:cNvPr id="209" name="Google Shape;209;p11"/>
          <p:cNvSpPr txBox="1">
            <a:spLocks noGrp="1"/>
          </p:cNvSpPr>
          <p:nvPr>
            <p:ph type="title"/>
          </p:nvPr>
        </p:nvSpPr>
        <p:spPr>
          <a:xfrm>
            <a:off x="646900" y="790600"/>
            <a:ext cx="169941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550"/>
              <a:buNone/>
              <a:defRPr sz="855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11"/>
          <p:cNvSpPr txBox="1">
            <a:spLocks noGrp="1"/>
          </p:cNvSpPr>
          <p:nvPr>
            <p:ph type="subTitle" idx="1"/>
          </p:nvPr>
        </p:nvSpPr>
        <p:spPr>
          <a:xfrm>
            <a:off x="2234400" y="2192700"/>
            <a:ext cx="138192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2550"/>
              <a:buNone/>
              <a:defRPr sz="2550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grpSp>
        <p:nvGrpSpPr>
          <p:cNvPr id="211" name="Google Shape;211;p11"/>
          <p:cNvGrpSpPr/>
          <p:nvPr/>
        </p:nvGrpSpPr>
        <p:grpSpPr>
          <a:xfrm>
            <a:off x="6990349" y="3528521"/>
            <a:ext cx="4529145" cy="5253153"/>
            <a:chOff x="0" y="-76200"/>
            <a:chExt cx="1253465" cy="1453838"/>
          </a:xfrm>
        </p:grpSpPr>
        <p:sp>
          <p:nvSpPr>
            <p:cNvPr id="212" name="Google Shape;212;p11"/>
            <p:cNvSpPr/>
            <p:nvPr/>
          </p:nvSpPr>
          <p:spPr>
            <a:xfrm>
              <a:off x="0" y="0"/>
              <a:ext cx="1253465" cy="1377638"/>
            </a:xfrm>
            <a:custGeom>
              <a:avLst/>
              <a:gdLst/>
              <a:ahLst/>
              <a:cxnLst/>
              <a:rect l="l" t="t" r="r" b="b"/>
              <a:pathLst>
                <a:path w="1253465" h="1377638" extrusionOk="0">
                  <a:moveTo>
                    <a:pt x="0" y="0"/>
                  </a:moveTo>
                  <a:lnTo>
                    <a:pt x="1253465" y="0"/>
                  </a:lnTo>
                  <a:lnTo>
                    <a:pt x="1253465" y="1377638"/>
                  </a:lnTo>
                  <a:lnTo>
                    <a:pt x="0" y="1377638"/>
                  </a:lnTo>
                  <a:close/>
                </a:path>
              </a:pathLst>
            </a:custGeom>
            <a:solidFill>
              <a:srgbClr val="EDBF2B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13" name="Google Shape;213;p11"/>
            <p:cNvSpPr txBox="1"/>
            <p:nvPr/>
          </p:nvSpPr>
          <p:spPr>
            <a:xfrm>
              <a:off x="0" y="-76200"/>
              <a:ext cx="1253400" cy="145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975" tIns="26975" rIns="26975" bIns="26975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4" name="Google Shape;214;p11"/>
          <p:cNvSpPr/>
          <p:nvPr/>
        </p:nvSpPr>
        <p:spPr>
          <a:xfrm>
            <a:off x="6809944" y="3406386"/>
            <a:ext cx="4533712" cy="5197499"/>
          </a:xfrm>
          <a:custGeom>
            <a:avLst/>
            <a:gdLst/>
            <a:ahLst/>
            <a:cxnLst/>
            <a:rect l="l" t="t" r="r" b="b"/>
            <a:pathLst>
              <a:path w="1441562" h="1652623" extrusionOk="0">
                <a:moveTo>
                  <a:pt x="0" y="0"/>
                </a:moveTo>
                <a:lnTo>
                  <a:pt x="1441562" y="0"/>
                </a:lnTo>
                <a:lnTo>
                  <a:pt x="1441562" y="1652623"/>
                </a:lnTo>
                <a:lnTo>
                  <a:pt x="0" y="1652623"/>
                </a:lnTo>
                <a:close/>
              </a:path>
            </a:pathLst>
          </a:custGeom>
          <a:solidFill>
            <a:srgbClr val="EBEFEA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15" name="Google Shape;215;p11"/>
          <p:cNvSpPr>
            <a:spLocks noGrp="1"/>
          </p:cNvSpPr>
          <p:nvPr>
            <p:ph type="pic" idx="3"/>
          </p:nvPr>
        </p:nvSpPr>
        <p:spPr>
          <a:xfrm>
            <a:off x="6825513" y="3420475"/>
            <a:ext cx="4498200" cy="51636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16" name="Google Shape;216;p11"/>
          <p:cNvGrpSpPr/>
          <p:nvPr/>
        </p:nvGrpSpPr>
        <p:grpSpPr>
          <a:xfrm>
            <a:off x="12654324" y="3528521"/>
            <a:ext cx="4529145" cy="5253153"/>
            <a:chOff x="0" y="-76200"/>
            <a:chExt cx="1253465" cy="1453838"/>
          </a:xfrm>
        </p:grpSpPr>
        <p:sp>
          <p:nvSpPr>
            <p:cNvPr id="217" name="Google Shape;217;p11"/>
            <p:cNvSpPr/>
            <p:nvPr/>
          </p:nvSpPr>
          <p:spPr>
            <a:xfrm>
              <a:off x="0" y="0"/>
              <a:ext cx="1253465" cy="1377638"/>
            </a:xfrm>
            <a:custGeom>
              <a:avLst/>
              <a:gdLst/>
              <a:ahLst/>
              <a:cxnLst/>
              <a:rect l="l" t="t" r="r" b="b"/>
              <a:pathLst>
                <a:path w="1253465" h="1377638" extrusionOk="0">
                  <a:moveTo>
                    <a:pt x="0" y="0"/>
                  </a:moveTo>
                  <a:lnTo>
                    <a:pt x="1253465" y="0"/>
                  </a:lnTo>
                  <a:lnTo>
                    <a:pt x="1253465" y="1377638"/>
                  </a:lnTo>
                  <a:lnTo>
                    <a:pt x="0" y="1377638"/>
                  </a:lnTo>
                  <a:close/>
                </a:path>
              </a:pathLst>
            </a:custGeom>
            <a:solidFill>
              <a:srgbClr val="EDBF2B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18" name="Google Shape;218;p11"/>
            <p:cNvSpPr txBox="1"/>
            <p:nvPr/>
          </p:nvSpPr>
          <p:spPr>
            <a:xfrm>
              <a:off x="0" y="-76200"/>
              <a:ext cx="1253400" cy="145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975" tIns="26975" rIns="26975" bIns="26975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11"/>
          <p:cNvSpPr/>
          <p:nvPr/>
        </p:nvSpPr>
        <p:spPr>
          <a:xfrm>
            <a:off x="12473919" y="3406386"/>
            <a:ext cx="4533712" cy="5197499"/>
          </a:xfrm>
          <a:custGeom>
            <a:avLst/>
            <a:gdLst/>
            <a:ahLst/>
            <a:cxnLst/>
            <a:rect l="l" t="t" r="r" b="b"/>
            <a:pathLst>
              <a:path w="1441562" h="1652623" extrusionOk="0">
                <a:moveTo>
                  <a:pt x="0" y="0"/>
                </a:moveTo>
                <a:lnTo>
                  <a:pt x="1441562" y="0"/>
                </a:lnTo>
                <a:lnTo>
                  <a:pt x="1441562" y="1652623"/>
                </a:lnTo>
                <a:lnTo>
                  <a:pt x="0" y="1652623"/>
                </a:lnTo>
                <a:close/>
              </a:path>
            </a:pathLst>
          </a:custGeom>
          <a:solidFill>
            <a:srgbClr val="EBEFEA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20" name="Google Shape;220;p11"/>
          <p:cNvSpPr>
            <a:spLocks noGrp="1"/>
          </p:cNvSpPr>
          <p:nvPr>
            <p:ph type="pic" idx="4"/>
          </p:nvPr>
        </p:nvSpPr>
        <p:spPr>
          <a:xfrm>
            <a:off x="12489488" y="3420475"/>
            <a:ext cx="4498200" cy="5163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0">
  <p:cSld name="CUSTOM_9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12"/>
          <p:cNvGrpSpPr/>
          <p:nvPr/>
        </p:nvGrpSpPr>
        <p:grpSpPr>
          <a:xfrm>
            <a:off x="319214" y="4590576"/>
            <a:ext cx="17649890" cy="5377549"/>
            <a:chOff x="0" y="-76200"/>
            <a:chExt cx="4648500" cy="1416300"/>
          </a:xfrm>
        </p:grpSpPr>
        <p:sp>
          <p:nvSpPr>
            <p:cNvPr id="223" name="Google Shape;223;p12"/>
            <p:cNvSpPr/>
            <p:nvPr/>
          </p:nvSpPr>
          <p:spPr>
            <a:xfrm>
              <a:off x="0" y="0"/>
              <a:ext cx="4648447" cy="1340019"/>
            </a:xfrm>
            <a:custGeom>
              <a:avLst/>
              <a:gdLst/>
              <a:ahLst/>
              <a:cxnLst/>
              <a:rect l="l" t="t" r="r" b="b"/>
              <a:pathLst>
                <a:path w="4648447" h="1340019" extrusionOk="0">
                  <a:moveTo>
                    <a:pt x="0" y="0"/>
                  </a:moveTo>
                  <a:lnTo>
                    <a:pt x="4648447" y="0"/>
                  </a:lnTo>
                  <a:lnTo>
                    <a:pt x="4648447" y="1340019"/>
                  </a:lnTo>
                  <a:lnTo>
                    <a:pt x="0" y="1340019"/>
                  </a:lnTo>
                  <a:close/>
                </a:path>
              </a:pathLst>
            </a:custGeom>
            <a:solidFill>
              <a:srgbClr val="A9D6F1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24" name="Google Shape;224;p12"/>
            <p:cNvSpPr txBox="1"/>
            <p:nvPr/>
          </p:nvSpPr>
          <p:spPr>
            <a:xfrm>
              <a:off x="0" y="-76200"/>
              <a:ext cx="4648500" cy="141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2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12"/>
          <p:cNvSpPr/>
          <p:nvPr/>
        </p:nvSpPr>
        <p:spPr>
          <a:xfrm>
            <a:off x="4496895" y="1028700"/>
            <a:ext cx="9294209" cy="8229600"/>
          </a:xfrm>
          <a:custGeom>
            <a:avLst/>
            <a:gdLst/>
            <a:ahLst/>
            <a:cxnLst/>
            <a:rect l="l" t="t" r="r" b="b"/>
            <a:pathLst>
              <a:path w="9294209" h="8229600" extrusionOk="0">
                <a:moveTo>
                  <a:pt x="0" y="0"/>
                </a:moveTo>
                <a:lnTo>
                  <a:pt x="9294210" y="0"/>
                </a:lnTo>
                <a:lnTo>
                  <a:pt x="92942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26" name="Google Shape;226;p12"/>
          <p:cNvGrpSpPr/>
          <p:nvPr/>
        </p:nvGrpSpPr>
        <p:grpSpPr>
          <a:xfrm>
            <a:off x="319214" y="7227110"/>
            <a:ext cx="5292549" cy="1076086"/>
            <a:chOff x="0" y="-76200"/>
            <a:chExt cx="1174582" cy="238817"/>
          </a:xfrm>
        </p:grpSpPr>
        <p:sp>
          <p:nvSpPr>
            <p:cNvPr id="227" name="Google Shape;227;p12"/>
            <p:cNvSpPr/>
            <p:nvPr/>
          </p:nvSpPr>
          <p:spPr>
            <a:xfrm>
              <a:off x="0" y="0"/>
              <a:ext cx="1174582" cy="162617"/>
            </a:xfrm>
            <a:custGeom>
              <a:avLst/>
              <a:gdLst/>
              <a:ahLst/>
              <a:cxnLst/>
              <a:rect l="l" t="t" r="r" b="b"/>
              <a:pathLst>
                <a:path w="1174582" h="162617" extrusionOk="0">
                  <a:moveTo>
                    <a:pt x="0" y="0"/>
                  </a:moveTo>
                  <a:lnTo>
                    <a:pt x="1174582" y="0"/>
                  </a:lnTo>
                  <a:lnTo>
                    <a:pt x="1174582" y="162617"/>
                  </a:lnTo>
                  <a:lnTo>
                    <a:pt x="0" y="162617"/>
                  </a:lnTo>
                  <a:close/>
                </a:path>
              </a:pathLst>
            </a:custGeom>
            <a:solidFill>
              <a:srgbClr val="ED7843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28" name="Google Shape;228;p12"/>
            <p:cNvSpPr txBox="1"/>
            <p:nvPr/>
          </p:nvSpPr>
          <p:spPr>
            <a:xfrm>
              <a:off x="0" y="-76200"/>
              <a:ext cx="1174500" cy="2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9" name="Google Shape;229;p12"/>
          <p:cNvGrpSpPr/>
          <p:nvPr/>
        </p:nvGrpSpPr>
        <p:grpSpPr>
          <a:xfrm>
            <a:off x="319214" y="8182214"/>
            <a:ext cx="5086927" cy="1076086"/>
            <a:chOff x="0" y="-76200"/>
            <a:chExt cx="1128948" cy="238817"/>
          </a:xfrm>
        </p:grpSpPr>
        <p:sp>
          <p:nvSpPr>
            <p:cNvPr id="230" name="Google Shape;230;p12"/>
            <p:cNvSpPr/>
            <p:nvPr/>
          </p:nvSpPr>
          <p:spPr>
            <a:xfrm>
              <a:off x="0" y="0"/>
              <a:ext cx="1128948" cy="162617"/>
            </a:xfrm>
            <a:custGeom>
              <a:avLst/>
              <a:gdLst/>
              <a:ahLst/>
              <a:cxnLst/>
              <a:rect l="l" t="t" r="r" b="b"/>
              <a:pathLst>
                <a:path w="1128948" h="162617" extrusionOk="0">
                  <a:moveTo>
                    <a:pt x="0" y="0"/>
                  </a:moveTo>
                  <a:lnTo>
                    <a:pt x="1128948" y="0"/>
                  </a:lnTo>
                  <a:lnTo>
                    <a:pt x="1128948" y="162617"/>
                  </a:lnTo>
                  <a:lnTo>
                    <a:pt x="0" y="162617"/>
                  </a:lnTo>
                  <a:close/>
                </a:path>
              </a:pathLst>
            </a:custGeom>
            <a:solidFill>
              <a:srgbClr val="ED7843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31" name="Google Shape;231;p12"/>
            <p:cNvSpPr txBox="1"/>
            <p:nvPr/>
          </p:nvSpPr>
          <p:spPr>
            <a:xfrm>
              <a:off x="0" y="-76200"/>
              <a:ext cx="1128900" cy="2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2" name="Google Shape;232;p12"/>
          <p:cNvSpPr txBox="1">
            <a:spLocks noGrp="1"/>
          </p:cNvSpPr>
          <p:nvPr>
            <p:ph type="title"/>
          </p:nvPr>
        </p:nvSpPr>
        <p:spPr>
          <a:xfrm>
            <a:off x="871100" y="1591875"/>
            <a:ext cx="6207000" cy="187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1pPr>
            <a:lvl2pPr lvl="1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2pPr>
            <a:lvl3pPr lvl="2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3pPr>
            <a:lvl4pPr lvl="3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4pPr>
            <a:lvl5pPr lvl="4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5pPr>
            <a:lvl6pPr lvl="5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6pPr>
            <a:lvl7pPr lvl="6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7pPr>
            <a:lvl8pPr lvl="7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8pPr>
            <a:lvl9pPr lvl="8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9pPr>
          </a:lstStyle>
          <a:p>
            <a:endParaRPr/>
          </a:p>
        </p:txBody>
      </p:sp>
      <p:sp>
        <p:nvSpPr>
          <p:cNvPr id="233" name="Google Shape;233;p12"/>
          <p:cNvSpPr txBox="1">
            <a:spLocks noGrp="1"/>
          </p:cNvSpPr>
          <p:nvPr>
            <p:ph type="subTitle" idx="1"/>
          </p:nvPr>
        </p:nvSpPr>
        <p:spPr>
          <a:xfrm>
            <a:off x="935125" y="7688190"/>
            <a:ext cx="4155300" cy="71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3050"/>
              <a:buNone/>
              <a:defRPr b="1"/>
            </a:lvl1pPr>
            <a:lvl2pPr lvl="1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550"/>
              <a:buNone/>
              <a:defRPr/>
            </a:lvl2pPr>
            <a:lvl3pPr lvl="2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12"/>
          <p:cNvSpPr txBox="1">
            <a:spLocks noGrp="1"/>
          </p:cNvSpPr>
          <p:nvPr>
            <p:ph type="body" idx="2"/>
          </p:nvPr>
        </p:nvSpPr>
        <p:spPr>
          <a:xfrm>
            <a:off x="12475871" y="1107975"/>
            <a:ext cx="4783200" cy="264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90525" algn="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235" name="Google Shape;235;p12"/>
          <p:cNvSpPr txBox="1">
            <a:spLocks noGrp="1"/>
          </p:cNvSpPr>
          <p:nvPr>
            <p:ph type="body" idx="3"/>
          </p:nvPr>
        </p:nvSpPr>
        <p:spPr>
          <a:xfrm>
            <a:off x="10437788" y="6133250"/>
            <a:ext cx="6821400" cy="264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90525" algn="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1">
  <p:cSld name="CUSTOM_10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"/>
          <p:cNvSpPr>
            <a:spLocks noGrp="1"/>
          </p:cNvSpPr>
          <p:nvPr>
            <p:ph type="pic" idx="2"/>
          </p:nvPr>
        </p:nvSpPr>
        <p:spPr>
          <a:xfrm>
            <a:off x="337775" y="333375"/>
            <a:ext cx="17568300" cy="43974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13"/>
          <p:cNvSpPr/>
          <p:nvPr/>
        </p:nvSpPr>
        <p:spPr>
          <a:xfrm>
            <a:off x="765356" y="4887151"/>
            <a:ext cx="5039497" cy="5080636"/>
          </a:xfrm>
          <a:custGeom>
            <a:avLst/>
            <a:gdLst/>
            <a:ahLst/>
            <a:cxnLst/>
            <a:rect l="l" t="t" r="r" b="b"/>
            <a:pathLst>
              <a:path w="5039497" h="5080636" extrusionOk="0">
                <a:moveTo>
                  <a:pt x="0" y="0"/>
                </a:moveTo>
                <a:lnTo>
                  <a:pt x="5039497" y="0"/>
                </a:lnTo>
                <a:lnTo>
                  <a:pt x="5039497" y="5080635"/>
                </a:lnTo>
                <a:lnTo>
                  <a:pt x="0" y="50806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1779" t="-1339" r="-2178" b="-1779"/>
            </a:stretch>
          </a:blipFill>
          <a:ln>
            <a:noFill/>
          </a:ln>
        </p:spPr>
      </p:sp>
      <p:cxnSp>
        <p:nvCxnSpPr>
          <p:cNvPr id="239" name="Google Shape;239;p13"/>
          <p:cNvCxnSpPr/>
          <p:nvPr/>
        </p:nvCxnSpPr>
        <p:spPr>
          <a:xfrm>
            <a:off x="359883" y="4750398"/>
            <a:ext cx="175683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0" name="Google Shape;240;p13"/>
          <p:cNvSpPr txBox="1">
            <a:spLocks noGrp="1"/>
          </p:cNvSpPr>
          <p:nvPr>
            <p:ph type="body" idx="1"/>
          </p:nvPr>
        </p:nvSpPr>
        <p:spPr>
          <a:xfrm>
            <a:off x="6973656" y="5904500"/>
            <a:ext cx="10285500" cy="264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571500" algn="r" rtl="0">
              <a:spcBef>
                <a:spcPts val="640"/>
              </a:spcBef>
              <a:spcAft>
                <a:spcPts val="0"/>
              </a:spcAft>
              <a:buSzPts val="5400"/>
              <a:buFont typeface="Prompt Black"/>
              <a:buChar char="•"/>
              <a:defRPr sz="5400">
                <a:latin typeface="Prompt Black"/>
                <a:ea typeface="Prompt Black"/>
                <a:cs typeface="Prompt Black"/>
                <a:sym typeface="Prompt Black"/>
              </a:defRPr>
            </a:lvl1pPr>
            <a:lvl2pPr marL="914400" lvl="1" indent="-571500" algn="r" rtl="0">
              <a:spcBef>
                <a:spcPts val="560"/>
              </a:spcBef>
              <a:spcAft>
                <a:spcPts val="0"/>
              </a:spcAft>
              <a:buSzPts val="5400"/>
              <a:buFont typeface="Prompt Black"/>
              <a:buChar char="–"/>
              <a:defRPr sz="5400">
                <a:latin typeface="Prompt Black"/>
                <a:ea typeface="Prompt Black"/>
                <a:cs typeface="Prompt Black"/>
                <a:sym typeface="Prompt Black"/>
              </a:defRPr>
            </a:lvl2pPr>
            <a:lvl3pPr marL="1371600" lvl="2" indent="-571500" algn="r" rtl="0">
              <a:spcBef>
                <a:spcPts val="480"/>
              </a:spcBef>
              <a:spcAft>
                <a:spcPts val="0"/>
              </a:spcAft>
              <a:buSzPts val="5400"/>
              <a:buFont typeface="Prompt Black"/>
              <a:buChar char="•"/>
              <a:defRPr sz="5400">
                <a:latin typeface="Prompt Black"/>
                <a:ea typeface="Prompt Black"/>
                <a:cs typeface="Prompt Black"/>
                <a:sym typeface="Prompt Black"/>
              </a:defRPr>
            </a:lvl3pPr>
            <a:lvl4pPr marL="1828800" lvl="3" indent="-571500" algn="r" rtl="0">
              <a:spcBef>
                <a:spcPts val="400"/>
              </a:spcBef>
              <a:spcAft>
                <a:spcPts val="0"/>
              </a:spcAft>
              <a:buSzPts val="5400"/>
              <a:buFont typeface="Prompt Black"/>
              <a:buChar char="–"/>
              <a:defRPr sz="5400">
                <a:latin typeface="Prompt Black"/>
                <a:ea typeface="Prompt Black"/>
                <a:cs typeface="Prompt Black"/>
                <a:sym typeface="Prompt Black"/>
              </a:defRPr>
            </a:lvl4pPr>
            <a:lvl5pPr marL="2286000" lvl="4" indent="-571500" algn="r" rtl="0">
              <a:spcBef>
                <a:spcPts val="400"/>
              </a:spcBef>
              <a:spcAft>
                <a:spcPts val="0"/>
              </a:spcAft>
              <a:buSzPts val="5400"/>
              <a:buFont typeface="Prompt Black"/>
              <a:buChar char="»"/>
              <a:defRPr sz="5400">
                <a:latin typeface="Prompt Black"/>
                <a:ea typeface="Prompt Black"/>
                <a:cs typeface="Prompt Black"/>
                <a:sym typeface="Prompt Black"/>
              </a:defRPr>
            </a:lvl5pPr>
            <a:lvl6pPr marL="2743200" lvl="5" indent="-571500" algn="r" rtl="0">
              <a:spcBef>
                <a:spcPts val="400"/>
              </a:spcBef>
              <a:spcAft>
                <a:spcPts val="0"/>
              </a:spcAft>
              <a:buSzPts val="5400"/>
              <a:buFont typeface="Prompt Black"/>
              <a:buChar char="•"/>
              <a:defRPr sz="5400">
                <a:latin typeface="Prompt Black"/>
                <a:ea typeface="Prompt Black"/>
                <a:cs typeface="Prompt Black"/>
                <a:sym typeface="Prompt Black"/>
              </a:defRPr>
            </a:lvl6pPr>
            <a:lvl7pPr marL="3200400" lvl="6" indent="-571500" algn="r" rtl="0">
              <a:spcBef>
                <a:spcPts val="400"/>
              </a:spcBef>
              <a:spcAft>
                <a:spcPts val="0"/>
              </a:spcAft>
              <a:buSzPts val="5400"/>
              <a:buFont typeface="Prompt Black"/>
              <a:buChar char="•"/>
              <a:defRPr sz="5400">
                <a:latin typeface="Prompt Black"/>
                <a:ea typeface="Prompt Black"/>
                <a:cs typeface="Prompt Black"/>
                <a:sym typeface="Prompt Black"/>
              </a:defRPr>
            </a:lvl7pPr>
            <a:lvl8pPr marL="3657600" lvl="7" indent="-571500" algn="r" rtl="0">
              <a:spcBef>
                <a:spcPts val="400"/>
              </a:spcBef>
              <a:spcAft>
                <a:spcPts val="0"/>
              </a:spcAft>
              <a:buSzPts val="5400"/>
              <a:buFont typeface="Prompt Black"/>
              <a:buChar char="•"/>
              <a:defRPr sz="5400">
                <a:latin typeface="Prompt Black"/>
                <a:ea typeface="Prompt Black"/>
                <a:cs typeface="Prompt Black"/>
                <a:sym typeface="Prompt Black"/>
              </a:defRPr>
            </a:lvl8pPr>
            <a:lvl9pPr marL="4114800" lvl="8" indent="-571500" algn="r" rtl="0">
              <a:spcBef>
                <a:spcPts val="400"/>
              </a:spcBef>
              <a:spcAft>
                <a:spcPts val="0"/>
              </a:spcAft>
              <a:buSzPts val="5400"/>
              <a:buFont typeface="Prompt Black"/>
              <a:buChar char="•"/>
              <a:defRPr sz="5400">
                <a:latin typeface="Prompt Black"/>
                <a:ea typeface="Prompt Black"/>
                <a:cs typeface="Prompt Black"/>
                <a:sym typeface="Prompt Black"/>
              </a:defRPr>
            </a:lvl9pPr>
          </a:lstStyle>
          <a:p>
            <a:endParaRPr/>
          </a:p>
        </p:txBody>
      </p:sp>
      <p:sp>
        <p:nvSpPr>
          <p:cNvPr id="241" name="Google Shape;241;p13"/>
          <p:cNvSpPr>
            <a:spLocks noGrp="1"/>
          </p:cNvSpPr>
          <p:nvPr>
            <p:ph type="pic" idx="3"/>
          </p:nvPr>
        </p:nvSpPr>
        <p:spPr>
          <a:xfrm>
            <a:off x="359875" y="398100"/>
            <a:ext cx="17568300" cy="4116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2">
  <p:cSld name="CUSTOM_11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14"/>
          <p:cNvGrpSpPr/>
          <p:nvPr/>
        </p:nvGrpSpPr>
        <p:grpSpPr>
          <a:xfrm>
            <a:off x="10637026" y="3630130"/>
            <a:ext cx="6803175" cy="5991213"/>
            <a:chOff x="0" y="-76200"/>
            <a:chExt cx="1882815" cy="1658100"/>
          </a:xfrm>
        </p:grpSpPr>
        <p:sp>
          <p:nvSpPr>
            <p:cNvPr id="244" name="Google Shape;244;p14"/>
            <p:cNvSpPr/>
            <p:nvPr/>
          </p:nvSpPr>
          <p:spPr>
            <a:xfrm>
              <a:off x="0" y="0"/>
              <a:ext cx="1882815" cy="1581846"/>
            </a:xfrm>
            <a:custGeom>
              <a:avLst/>
              <a:gdLst/>
              <a:ahLst/>
              <a:cxnLst/>
              <a:rect l="l" t="t" r="r" b="b"/>
              <a:pathLst>
                <a:path w="1882815" h="1581846" extrusionOk="0">
                  <a:moveTo>
                    <a:pt x="0" y="0"/>
                  </a:moveTo>
                  <a:lnTo>
                    <a:pt x="1882815" y="0"/>
                  </a:lnTo>
                  <a:lnTo>
                    <a:pt x="1882815" y="1581846"/>
                  </a:lnTo>
                  <a:lnTo>
                    <a:pt x="0" y="1581846"/>
                  </a:lnTo>
                  <a:close/>
                </a:path>
              </a:pathLst>
            </a:custGeom>
            <a:solidFill>
              <a:srgbClr val="EDBF2B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45" name="Google Shape;245;p14"/>
            <p:cNvSpPr txBox="1"/>
            <p:nvPr/>
          </p:nvSpPr>
          <p:spPr>
            <a:xfrm>
              <a:off x="0" y="-76200"/>
              <a:ext cx="1882800" cy="165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975" tIns="26975" rIns="26975" bIns="26975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14"/>
          <p:cNvSpPr/>
          <p:nvPr/>
        </p:nvSpPr>
        <p:spPr>
          <a:xfrm>
            <a:off x="10420797" y="3670617"/>
            <a:ext cx="6840916" cy="5784448"/>
          </a:xfrm>
          <a:custGeom>
            <a:avLst/>
            <a:gdLst/>
            <a:ahLst/>
            <a:cxnLst/>
            <a:rect l="l" t="t" r="r" b="b"/>
            <a:pathLst>
              <a:path w="2175172" h="1839252" extrusionOk="0">
                <a:moveTo>
                  <a:pt x="0" y="0"/>
                </a:moveTo>
                <a:lnTo>
                  <a:pt x="2175172" y="0"/>
                </a:lnTo>
                <a:lnTo>
                  <a:pt x="2175172" y="1839252"/>
                </a:lnTo>
                <a:lnTo>
                  <a:pt x="0" y="1839252"/>
                </a:lnTo>
                <a:close/>
              </a:path>
            </a:pathLst>
          </a:custGeom>
          <a:solidFill>
            <a:srgbClr val="EBEFEA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47" name="Google Shape;247;p14"/>
          <p:cNvSpPr>
            <a:spLocks noGrp="1"/>
          </p:cNvSpPr>
          <p:nvPr>
            <p:ph type="pic" idx="2"/>
          </p:nvPr>
        </p:nvSpPr>
        <p:spPr>
          <a:xfrm>
            <a:off x="10441400" y="3687825"/>
            <a:ext cx="6803100" cy="57477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48" name="Google Shape;248;p14"/>
          <p:cNvGrpSpPr/>
          <p:nvPr/>
        </p:nvGrpSpPr>
        <p:grpSpPr>
          <a:xfrm>
            <a:off x="1028700" y="3431052"/>
            <a:ext cx="8487587" cy="4831307"/>
            <a:chOff x="0" y="-76200"/>
            <a:chExt cx="2699700" cy="1536724"/>
          </a:xfrm>
        </p:grpSpPr>
        <p:sp>
          <p:nvSpPr>
            <p:cNvPr id="249" name="Google Shape;249;p14"/>
            <p:cNvSpPr/>
            <p:nvPr/>
          </p:nvSpPr>
          <p:spPr>
            <a:xfrm>
              <a:off x="0" y="0"/>
              <a:ext cx="2699602" cy="1460524"/>
            </a:xfrm>
            <a:custGeom>
              <a:avLst/>
              <a:gdLst/>
              <a:ahLst/>
              <a:cxnLst/>
              <a:rect l="l" t="t" r="r" b="b"/>
              <a:pathLst>
                <a:path w="2699602" h="1460524" extrusionOk="0">
                  <a:moveTo>
                    <a:pt x="0" y="0"/>
                  </a:moveTo>
                  <a:lnTo>
                    <a:pt x="2699602" y="0"/>
                  </a:lnTo>
                  <a:lnTo>
                    <a:pt x="2699602" y="1460524"/>
                  </a:lnTo>
                  <a:lnTo>
                    <a:pt x="0" y="1460524"/>
                  </a:ln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50" name="Google Shape;250;p14"/>
            <p:cNvSpPr txBox="1"/>
            <p:nvPr/>
          </p:nvSpPr>
          <p:spPr>
            <a:xfrm>
              <a:off x="0" y="-76200"/>
              <a:ext cx="2699700" cy="15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975" tIns="26975" rIns="26975" bIns="26975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1" name="Google Shape;251;p14"/>
          <p:cNvSpPr/>
          <p:nvPr/>
        </p:nvSpPr>
        <p:spPr>
          <a:xfrm>
            <a:off x="1255856" y="4048182"/>
            <a:ext cx="7994842" cy="4025265"/>
          </a:xfrm>
          <a:custGeom>
            <a:avLst/>
            <a:gdLst/>
            <a:ahLst/>
            <a:cxnLst/>
            <a:rect l="l" t="t" r="r" b="b"/>
            <a:pathLst>
              <a:path w="7994842" h="4025265" extrusionOk="0">
                <a:moveTo>
                  <a:pt x="0" y="0"/>
                </a:moveTo>
                <a:lnTo>
                  <a:pt x="7994842" y="0"/>
                </a:lnTo>
                <a:lnTo>
                  <a:pt x="7994842" y="4025265"/>
                </a:lnTo>
                <a:lnTo>
                  <a:pt x="0" y="40252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-13799"/>
            </a:stretch>
          </a:blipFill>
          <a:ln>
            <a:noFill/>
          </a:ln>
        </p:spPr>
      </p:sp>
      <p:sp>
        <p:nvSpPr>
          <p:cNvPr id="252" name="Google Shape;252;p14"/>
          <p:cNvSpPr txBox="1">
            <a:spLocks noGrp="1"/>
          </p:cNvSpPr>
          <p:nvPr>
            <p:ph type="title"/>
          </p:nvPr>
        </p:nvSpPr>
        <p:spPr>
          <a:xfrm>
            <a:off x="871100" y="1591875"/>
            <a:ext cx="8645100" cy="187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1pPr>
            <a:lvl2pPr lvl="1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2pPr>
            <a:lvl3pPr lvl="2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3pPr>
            <a:lvl4pPr lvl="3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4pPr>
            <a:lvl5pPr lvl="4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5pPr>
            <a:lvl6pPr lvl="5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6pPr>
            <a:lvl7pPr lvl="6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7pPr>
            <a:lvl8pPr lvl="7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8pPr>
            <a:lvl9pPr lvl="8" rt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9pPr>
          </a:lstStyle>
          <a:p>
            <a:endParaRPr/>
          </a:p>
        </p:txBody>
      </p:sp>
      <p:sp>
        <p:nvSpPr>
          <p:cNvPr id="253" name="Google Shape;253;p14"/>
          <p:cNvSpPr txBox="1">
            <a:spLocks noGrp="1"/>
          </p:cNvSpPr>
          <p:nvPr>
            <p:ph type="body" idx="1"/>
          </p:nvPr>
        </p:nvSpPr>
        <p:spPr>
          <a:xfrm>
            <a:off x="1144100" y="8434700"/>
            <a:ext cx="8099100" cy="198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ct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ct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ct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254" name="Google Shape;254;p14"/>
          <p:cNvSpPr txBox="1">
            <a:spLocks noGrp="1"/>
          </p:cNvSpPr>
          <p:nvPr>
            <p:ph type="body" idx="3"/>
          </p:nvPr>
        </p:nvSpPr>
        <p:spPr>
          <a:xfrm>
            <a:off x="9160625" y="976000"/>
            <a:ext cx="8099100" cy="198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255" name="Google Shape;255;p14"/>
          <p:cNvSpPr txBox="1">
            <a:spLocks noGrp="1"/>
          </p:cNvSpPr>
          <p:nvPr>
            <p:ph type="subTitle" idx="4"/>
          </p:nvPr>
        </p:nvSpPr>
        <p:spPr>
          <a:xfrm>
            <a:off x="11663275" y="3871875"/>
            <a:ext cx="6305700" cy="714300"/>
          </a:xfrm>
          <a:prstGeom prst="rect">
            <a:avLst/>
          </a:prstGeom>
          <a:solidFill>
            <a:srgbClr val="ED7843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5750" bIns="0" anchor="ctr" anchorCtr="0">
            <a:noAutofit/>
          </a:bodyPr>
          <a:lstStyle>
            <a:lvl1pPr lvl="0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3050"/>
              <a:buNone/>
              <a:defRPr b="1">
                <a:highlight>
                  <a:srgbClr val="ED7843"/>
                </a:highlight>
              </a:defRPr>
            </a:lvl1pPr>
            <a:lvl2pPr lvl="1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550"/>
              <a:buNone/>
              <a:defRPr>
                <a:highlight>
                  <a:srgbClr val="ED7843"/>
                </a:highlight>
              </a:defRPr>
            </a:lvl2pPr>
            <a:lvl3pPr lvl="2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  <a:defRPr>
                <a:highlight>
                  <a:srgbClr val="ED7843"/>
                </a:highlight>
              </a:defRPr>
            </a:lvl3pPr>
            <a:lvl4pPr lvl="3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4pPr>
            <a:lvl5pPr lvl="4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5pPr>
            <a:lvl6pPr lvl="5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6pPr>
            <a:lvl7pPr lvl="6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7pPr>
            <a:lvl8pPr lvl="7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8pPr>
            <a:lvl9pPr lvl="8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3">
  <p:cSld name="CUSTOM_12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"/>
          <p:cNvSpPr/>
          <p:nvPr/>
        </p:nvSpPr>
        <p:spPr>
          <a:xfrm>
            <a:off x="9144000" y="3084128"/>
            <a:ext cx="1743456" cy="174345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A9D6F1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5"/>
          <p:cNvSpPr/>
          <p:nvPr/>
        </p:nvSpPr>
        <p:spPr>
          <a:xfrm>
            <a:off x="9144000" y="7570460"/>
            <a:ext cx="1743456" cy="174345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1F9B3F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5"/>
          <p:cNvSpPr txBox="1"/>
          <p:nvPr/>
        </p:nvSpPr>
        <p:spPr>
          <a:xfrm>
            <a:off x="9242866" y="3299455"/>
            <a:ext cx="143220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7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28" b="1" i="0" u="none" strike="noStrike" cap="none">
                <a:solidFill>
                  <a:srgbClr val="000000"/>
                </a:solidFill>
                <a:latin typeface="Prompt Black"/>
                <a:ea typeface="Prompt Black"/>
                <a:cs typeface="Prompt Black"/>
                <a:sym typeface="Prompt Black"/>
              </a:rPr>
              <a:t>01</a:t>
            </a:r>
            <a:endParaRPr/>
          </a:p>
        </p:txBody>
      </p:sp>
      <p:sp>
        <p:nvSpPr>
          <p:cNvPr id="260" name="Google Shape;260;p15"/>
          <p:cNvSpPr/>
          <p:nvPr/>
        </p:nvSpPr>
        <p:spPr>
          <a:xfrm>
            <a:off x="9144000" y="5326077"/>
            <a:ext cx="1743456" cy="174345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2CF4E"/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5"/>
          <p:cNvSpPr txBox="1"/>
          <p:nvPr/>
        </p:nvSpPr>
        <p:spPr>
          <a:xfrm>
            <a:off x="8988263" y="5541404"/>
            <a:ext cx="194160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7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28" b="1" i="0" u="none" strike="noStrike" cap="none">
                <a:solidFill>
                  <a:srgbClr val="000000"/>
                </a:solidFill>
                <a:latin typeface="Prompt Black"/>
                <a:ea typeface="Prompt Black"/>
                <a:cs typeface="Prompt Black"/>
                <a:sym typeface="Prompt Black"/>
              </a:rPr>
              <a:t>02</a:t>
            </a:r>
            <a:endParaRPr/>
          </a:p>
        </p:txBody>
      </p:sp>
      <p:sp>
        <p:nvSpPr>
          <p:cNvPr id="262" name="Google Shape;262;p15"/>
          <p:cNvSpPr txBox="1"/>
          <p:nvPr/>
        </p:nvSpPr>
        <p:spPr>
          <a:xfrm>
            <a:off x="8988263" y="7832445"/>
            <a:ext cx="194160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7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28" b="1" i="0" u="none" strike="noStrike" cap="none">
                <a:solidFill>
                  <a:srgbClr val="000000"/>
                </a:solidFill>
                <a:latin typeface="Prompt Black"/>
                <a:ea typeface="Prompt Black"/>
                <a:cs typeface="Prompt Black"/>
                <a:sym typeface="Prompt Black"/>
              </a:rPr>
              <a:t>03</a:t>
            </a:r>
            <a:endParaRPr/>
          </a:p>
        </p:txBody>
      </p:sp>
      <p:sp>
        <p:nvSpPr>
          <p:cNvPr id="263" name="Google Shape;263;p15"/>
          <p:cNvSpPr txBox="1">
            <a:spLocks noGrp="1"/>
          </p:cNvSpPr>
          <p:nvPr>
            <p:ph type="title"/>
          </p:nvPr>
        </p:nvSpPr>
        <p:spPr>
          <a:xfrm>
            <a:off x="646900" y="715894"/>
            <a:ext cx="169941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550"/>
              <a:buNone/>
              <a:defRPr sz="855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15"/>
          <p:cNvSpPr txBox="1">
            <a:spLocks noGrp="1"/>
          </p:cNvSpPr>
          <p:nvPr>
            <p:ph type="subTitle" idx="1"/>
          </p:nvPr>
        </p:nvSpPr>
        <p:spPr>
          <a:xfrm>
            <a:off x="2234400" y="2117994"/>
            <a:ext cx="138192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2550"/>
              <a:buNone/>
              <a:defRPr sz="2550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265" name="Google Shape;265;p15"/>
          <p:cNvSpPr txBox="1">
            <a:spLocks noGrp="1"/>
          </p:cNvSpPr>
          <p:nvPr>
            <p:ph type="body" idx="2"/>
          </p:nvPr>
        </p:nvSpPr>
        <p:spPr>
          <a:xfrm>
            <a:off x="11108525" y="3270425"/>
            <a:ext cx="6971100" cy="136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90525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266" name="Google Shape;266;p15"/>
          <p:cNvSpPr txBox="1">
            <a:spLocks noGrp="1"/>
          </p:cNvSpPr>
          <p:nvPr>
            <p:ph type="body" idx="3"/>
          </p:nvPr>
        </p:nvSpPr>
        <p:spPr>
          <a:xfrm>
            <a:off x="11108525" y="5479150"/>
            <a:ext cx="6971100" cy="136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90525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267" name="Google Shape;267;p15"/>
          <p:cNvSpPr txBox="1">
            <a:spLocks noGrp="1"/>
          </p:cNvSpPr>
          <p:nvPr>
            <p:ph type="body" idx="4"/>
          </p:nvPr>
        </p:nvSpPr>
        <p:spPr>
          <a:xfrm>
            <a:off x="11108525" y="7770200"/>
            <a:ext cx="6971100" cy="1360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90525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grpSp>
        <p:nvGrpSpPr>
          <p:cNvPr id="268" name="Google Shape;268;p15"/>
          <p:cNvGrpSpPr/>
          <p:nvPr/>
        </p:nvGrpSpPr>
        <p:grpSpPr>
          <a:xfrm>
            <a:off x="319214" y="7227110"/>
            <a:ext cx="5292549" cy="1076086"/>
            <a:chOff x="0" y="-76200"/>
            <a:chExt cx="1174582" cy="238817"/>
          </a:xfrm>
        </p:grpSpPr>
        <p:sp>
          <p:nvSpPr>
            <p:cNvPr id="269" name="Google Shape;269;p15"/>
            <p:cNvSpPr/>
            <p:nvPr/>
          </p:nvSpPr>
          <p:spPr>
            <a:xfrm>
              <a:off x="0" y="0"/>
              <a:ext cx="1174582" cy="162617"/>
            </a:xfrm>
            <a:custGeom>
              <a:avLst/>
              <a:gdLst/>
              <a:ahLst/>
              <a:cxnLst/>
              <a:rect l="l" t="t" r="r" b="b"/>
              <a:pathLst>
                <a:path w="1174582" h="162617" extrusionOk="0">
                  <a:moveTo>
                    <a:pt x="0" y="0"/>
                  </a:moveTo>
                  <a:lnTo>
                    <a:pt x="1174582" y="0"/>
                  </a:lnTo>
                  <a:lnTo>
                    <a:pt x="1174582" y="162617"/>
                  </a:lnTo>
                  <a:lnTo>
                    <a:pt x="0" y="162617"/>
                  </a:lnTo>
                  <a:close/>
                </a:path>
              </a:pathLst>
            </a:custGeom>
            <a:solidFill>
              <a:srgbClr val="ED7843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70" name="Google Shape;270;p15"/>
            <p:cNvSpPr txBox="1"/>
            <p:nvPr/>
          </p:nvSpPr>
          <p:spPr>
            <a:xfrm>
              <a:off x="0" y="-76200"/>
              <a:ext cx="1174500" cy="2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1" name="Google Shape;271;p15"/>
          <p:cNvGrpSpPr/>
          <p:nvPr/>
        </p:nvGrpSpPr>
        <p:grpSpPr>
          <a:xfrm>
            <a:off x="319214" y="8182214"/>
            <a:ext cx="5086927" cy="1076086"/>
            <a:chOff x="0" y="-76200"/>
            <a:chExt cx="1128948" cy="238817"/>
          </a:xfrm>
        </p:grpSpPr>
        <p:sp>
          <p:nvSpPr>
            <p:cNvPr id="272" name="Google Shape;272;p15"/>
            <p:cNvSpPr/>
            <p:nvPr/>
          </p:nvSpPr>
          <p:spPr>
            <a:xfrm>
              <a:off x="0" y="0"/>
              <a:ext cx="1128948" cy="162617"/>
            </a:xfrm>
            <a:custGeom>
              <a:avLst/>
              <a:gdLst/>
              <a:ahLst/>
              <a:cxnLst/>
              <a:rect l="l" t="t" r="r" b="b"/>
              <a:pathLst>
                <a:path w="1128948" h="162617" extrusionOk="0">
                  <a:moveTo>
                    <a:pt x="0" y="0"/>
                  </a:moveTo>
                  <a:lnTo>
                    <a:pt x="1128948" y="0"/>
                  </a:lnTo>
                  <a:lnTo>
                    <a:pt x="1128948" y="162617"/>
                  </a:lnTo>
                  <a:lnTo>
                    <a:pt x="0" y="162617"/>
                  </a:lnTo>
                  <a:close/>
                </a:path>
              </a:pathLst>
            </a:custGeom>
            <a:solidFill>
              <a:srgbClr val="ED7843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73" name="Google Shape;273;p15"/>
            <p:cNvSpPr txBox="1"/>
            <p:nvPr/>
          </p:nvSpPr>
          <p:spPr>
            <a:xfrm>
              <a:off x="0" y="-76200"/>
              <a:ext cx="1128900" cy="23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15"/>
          <p:cNvSpPr txBox="1">
            <a:spLocks noGrp="1"/>
          </p:cNvSpPr>
          <p:nvPr>
            <p:ph type="subTitle" idx="5"/>
          </p:nvPr>
        </p:nvSpPr>
        <p:spPr>
          <a:xfrm>
            <a:off x="935125" y="7688190"/>
            <a:ext cx="4155300" cy="71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3050"/>
              <a:buNone/>
              <a:defRPr b="1"/>
            </a:lvl1pPr>
            <a:lvl2pPr lvl="1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550"/>
              <a:buNone/>
              <a:defRPr/>
            </a:lvl2pPr>
            <a:lvl3pPr lvl="2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4">
  <p:cSld name="CUSTOM_13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16"/>
          <p:cNvGrpSpPr/>
          <p:nvPr/>
        </p:nvGrpSpPr>
        <p:grpSpPr>
          <a:xfrm>
            <a:off x="7847052" y="1242233"/>
            <a:ext cx="5028713" cy="6075764"/>
            <a:chOff x="0" y="-76200"/>
            <a:chExt cx="1391723" cy="1681500"/>
          </a:xfrm>
        </p:grpSpPr>
        <p:sp>
          <p:nvSpPr>
            <p:cNvPr id="277" name="Google Shape;277;p16"/>
            <p:cNvSpPr/>
            <p:nvPr/>
          </p:nvSpPr>
          <p:spPr>
            <a:xfrm>
              <a:off x="0" y="0"/>
              <a:ext cx="1391723" cy="1605256"/>
            </a:xfrm>
            <a:custGeom>
              <a:avLst/>
              <a:gdLst/>
              <a:ahLst/>
              <a:cxnLst/>
              <a:rect l="l" t="t" r="r" b="b"/>
              <a:pathLst>
                <a:path w="1391723" h="1605256" extrusionOk="0">
                  <a:moveTo>
                    <a:pt x="0" y="0"/>
                  </a:moveTo>
                  <a:lnTo>
                    <a:pt x="1391723" y="0"/>
                  </a:lnTo>
                  <a:lnTo>
                    <a:pt x="1391723" y="1605256"/>
                  </a:lnTo>
                  <a:lnTo>
                    <a:pt x="0" y="1605256"/>
                  </a:lnTo>
                  <a:close/>
                </a:path>
              </a:pathLst>
            </a:custGeom>
            <a:solidFill>
              <a:srgbClr val="EDBF2B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78" name="Google Shape;278;p16"/>
            <p:cNvSpPr txBox="1"/>
            <p:nvPr/>
          </p:nvSpPr>
          <p:spPr>
            <a:xfrm>
              <a:off x="0" y="-76200"/>
              <a:ext cx="1391700" cy="168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975" tIns="26975" rIns="26975" bIns="26975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" name="Google Shape;279;p16"/>
          <p:cNvGrpSpPr/>
          <p:nvPr/>
        </p:nvGrpSpPr>
        <p:grpSpPr>
          <a:xfrm>
            <a:off x="7550587" y="1012442"/>
            <a:ext cx="5179250" cy="6147953"/>
            <a:chOff x="0" y="-76200"/>
            <a:chExt cx="1499450" cy="1779900"/>
          </a:xfrm>
        </p:grpSpPr>
        <p:sp>
          <p:nvSpPr>
            <p:cNvPr id="280" name="Google Shape;280;p16"/>
            <p:cNvSpPr/>
            <p:nvPr/>
          </p:nvSpPr>
          <p:spPr>
            <a:xfrm>
              <a:off x="0" y="0"/>
              <a:ext cx="1499450" cy="1703618"/>
            </a:xfrm>
            <a:custGeom>
              <a:avLst/>
              <a:gdLst/>
              <a:ahLst/>
              <a:cxnLst/>
              <a:rect l="l" t="t" r="r" b="b"/>
              <a:pathLst>
                <a:path w="1499450" h="1703618" extrusionOk="0">
                  <a:moveTo>
                    <a:pt x="0" y="0"/>
                  </a:moveTo>
                  <a:lnTo>
                    <a:pt x="1499450" y="0"/>
                  </a:lnTo>
                  <a:lnTo>
                    <a:pt x="1499450" y="1703618"/>
                  </a:lnTo>
                  <a:lnTo>
                    <a:pt x="0" y="1703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81" name="Google Shape;281;p16"/>
            <p:cNvSpPr txBox="1"/>
            <p:nvPr/>
          </p:nvSpPr>
          <p:spPr>
            <a:xfrm>
              <a:off x="0" y="-76200"/>
              <a:ext cx="1499400" cy="177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16"/>
          <p:cNvSpPr>
            <a:spLocks noGrp="1"/>
          </p:cNvSpPr>
          <p:nvPr>
            <p:ph type="pic" idx="2"/>
          </p:nvPr>
        </p:nvSpPr>
        <p:spPr>
          <a:xfrm>
            <a:off x="7602685" y="1323150"/>
            <a:ext cx="5073900" cy="5789400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16"/>
          <p:cNvSpPr/>
          <p:nvPr/>
        </p:nvSpPr>
        <p:spPr>
          <a:xfrm>
            <a:off x="902427" y="2842924"/>
            <a:ext cx="5198728" cy="5283973"/>
          </a:xfrm>
          <a:custGeom>
            <a:avLst/>
            <a:gdLst/>
            <a:ahLst/>
            <a:cxnLst/>
            <a:rect l="l" t="t" r="r" b="b"/>
            <a:pathLst>
              <a:path w="1504697" h="1529370" extrusionOk="0">
                <a:moveTo>
                  <a:pt x="0" y="0"/>
                </a:moveTo>
                <a:lnTo>
                  <a:pt x="1504697" y="0"/>
                </a:lnTo>
                <a:lnTo>
                  <a:pt x="1504697" y="1529370"/>
                </a:lnTo>
                <a:lnTo>
                  <a:pt x="0" y="1529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</p:sp>
      <p:sp>
        <p:nvSpPr>
          <p:cNvPr id="284" name="Google Shape;284;p16"/>
          <p:cNvSpPr>
            <a:spLocks noGrp="1"/>
          </p:cNvSpPr>
          <p:nvPr>
            <p:ph type="pic" idx="3"/>
          </p:nvPr>
        </p:nvSpPr>
        <p:spPr>
          <a:xfrm>
            <a:off x="964800" y="2907525"/>
            <a:ext cx="5073900" cy="5153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85" name="Google Shape;285;p16"/>
          <p:cNvGrpSpPr/>
          <p:nvPr/>
        </p:nvGrpSpPr>
        <p:grpSpPr>
          <a:xfrm>
            <a:off x="-124893" y="6115514"/>
            <a:ext cx="4313014" cy="4706688"/>
            <a:chOff x="0" y="-76200"/>
            <a:chExt cx="1248665" cy="1362638"/>
          </a:xfrm>
        </p:grpSpPr>
        <p:sp>
          <p:nvSpPr>
            <p:cNvPr id="286" name="Google Shape;286;p16"/>
            <p:cNvSpPr/>
            <p:nvPr/>
          </p:nvSpPr>
          <p:spPr>
            <a:xfrm>
              <a:off x="0" y="0"/>
              <a:ext cx="1248665" cy="1286438"/>
            </a:xfrm>
            <a:custGeom>
              <a:avLst/>
              <a:gdLst/>
              <a:ahLst/>
              <a:cxnLst/>
              <a:rect l="l" t="t" r="r" b="b"/>
              <a:pathLst>
                <a:path w="1248665" h="1286438" extrusionOk="0">
                  <a:moveTo>
                    <a:pt x="0" y="0"/>
                  </a:moveTo>
                  <a:lnTo>
                    <a:pt x="1248665" y="0"/>
                  </a:lnTo>
                  <a:lnTo>
                    <a:pt x="1248665" y="1286438"/>
                  </a:lnTo>
                  <a:lnTo>
                    <a:pt x="0" y="12864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287" name="Google Shape;287;p16"/>
            <p:cNvSpPr txBox="1"/>
            <p:nvPr/>
          </p:nvSpPr>
          <p:spPr>
            <a:xfrm>
              <a:off x="0" y="-76200"/>
              <a:ext cx="1248600" cy="136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8" name="Google Shape;288;p16"/>
          <p:cNvSpPr/>
          <p:nvPr/>
        </p:nvSpPr>
        <p:spPr>
          <a:xfrm>
            <a:off x="-95250" y="6410264"/>
            <a:ext cx="4253692" cy="4253692"/>
          </a:xfrm>
          <a:custGeom>
            <a:avLst/>
            <a:gdLst/>
            <a:ahLst/>
            <a:cxnLst/>
            <a:rect l="l" t="t" r="r" b="b"/>
            <a:pathLst>
              <a:path w="4253692" h="4253692" extrusionOk="0">
                <a:moveTo>
                  <a:pt x="0" y="0"/>
                </a:moveTo>
                <a:lnTo>
                  <a:pt x="4253692" y="0"/>
                </a:lnTo>
                <a:lnTo>
                  <a:pt x="4253692" y="4253692"/>
                </a:lnTo>
                <a:lnTo>
                  <a:pt x="0" y="42536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9" name="Google Shape;289;p16"/>
          <p:cNvSpPr txBox="1"/>
          <p:nvPr/>
        </p:nvSpPr>
        <p:spPr>
          <a:xfrm>
            <a:off x="934143" y="1032064"/>
            <a:ext cx="6639000" cy="10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121" b="1" i="0" u="none" strike="noStrike" cap="none">
                <a:solidFill>
                  <a:srgbClr val="000000"/>
                </a:solidFill>
                <a:latin typeface="Prompt Black"/>
                <a:ea typeface="Prompt Black"/>
                <a:cs typeface="Prompt Black"/>
                <a:sym typeface="Prompt Black"/>
              </a:rPr>
              <a:t>CASE STUDY</a:t>
            </a:r>
            <a:endParaRPr/>
          </a:p>
        </p:txBody>
      </p:sp>
      <p:sp>
        <p:nvSpPr>
          <p:cNvPr id="290" name="Google Shape;290;p16"/>
          <p:cNvSpPr txBox="1">
            <a:spLocks noGrp="1"/>
          </p:cNvSpPr>
          <p:nvPr>
            <p:ph type="subTitle" idx="1"/>
          </p:nvPr>
        </p:nvSpPr>
        <p:spPr>
          <a:xfrm>
            <a:off x="10715625" y="1491600"/>
            <a:ext cx="7253400" cy="714300"/>
          </a:xfrm>
          <a:prstGeom prst="rect">
            <a:avLst/>
          </a:prstGeom>
          <a:solidFill>
            <a:srgbClr val="ED7843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365750" bIns="0" anchor="ctr" anchorCtr="0">
            <a:noAutofit/>
          </a:bodyPr>
          <a:lstStyle>
            <a:lvl1pPr lvl="0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3850"/>
              <a:buNone/>
              <a:defRPr sz="3850" b="1">
                <a:highlight>
                  <a:srgbClr val="ED7843"/>
                </a:highlight>
              </a:defRPr>
            </a:lvl1pPr>
            <a:lvl2pPr lvl="1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550"/>
              <a:buNone/>
              <a:defRPr>
                <a:highlight>
                  <a:srgbClr val="ED7843"/>
                </a:highlight>
              </a:defRPr>
            </a:lvl2pPr>
            <a:lvl3pPr lvl="2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  <a:defRPr>
                <a:highlight>
                  <a:srgbClr val="ED7843"/>
                </a:highlight>
              </a:defRPr>
            </a:lvl3pPr>
            <a:lvl4pPr lvl="3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4pPr>
            <a:lvl5pPr lvl="4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5pPr>
            <a:lvl6pPr lvl="5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6pPr>
            <a:lvl7pPr lvl="6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7pPr>
            <a:lvl8pPr lvl="7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8pPr>
            <a:lvl9pPr lvl="8" algn="r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SzPts val="2000"/>
              <a:buNone/>
              <a:defRPr>
                <a:highlight>
                  <a:srgbClr val="ED7843"/>
                </a:highlight>
              </a:defRPr>
            </a:lvl9pPr>
          </a:lstStyle>
          <a:p>
            <a:endParaRPr/>
          </a:p>
        </p:txBody>
      </p:sp>
      <p:sp>
        <p:nvSpPr>
          <p:cNvPr id="291" name="Google Shape;291;p16"/>
          <p:cNvSpPr txBox="1">
            <a:spLocks noGrp="1"/>
          </p:cNvSpPr>
          <p:nvPr>
            <p:ph type="body" idx="4"/>
          </p:nvPr>
        </p:nvSpPr>
        <p:spPr>
          <a:xfrm>
            <a:off x="7620313" y="7649125"/>
            <a:ext cx="5482200" cy="136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ct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ct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ct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292" name="Google Shape;292;p16"/>
          <p:cNvSpPr txBox="1">
            <a:spLocks noGrp="1"/>
          </p:cNvSpPr>
          <p:nvPr>
            <p:ph type="body" idx="5"/>
          </p:nvPr>
        </p:nvSpPr>
        <p:spPr>
          <a:xfrm>
            <a:off x="13099225" y="3206200"/>
            <a:ext cx="4601400" cy="84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ct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ct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ct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293" name="Google Shape;293;p16"/>
          <p:cNvSpPr txBox="1">
            <a:spLocks noGrp="1"/>
          </p:cNvSpPr>
          <p:nvPr>
            <p:ph type="subTitle" idx="6"/>
          </p:nvPr>
        </p:nvSpPr>
        <p:spPr>
          <a:xfrm>
            <a:off x="13527763" y="2468150"/>
            <a:ext cx="3744300" cy="47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050"/>
              <a:buNone/>
              <a:defRPr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9pPr>
          </a:lstStyle>
          <a:p>
            <a:endParaRPr/>
          </a:p>
        </p:txBody>
      </p:sp>
      <p:sp>
        <p:nvSpPr>
          <p:cNvPr id="294" name="Google Shape;294;p16"/>
          <p:cNvSpPr txBox="1">
            <a:spLocks noGrp="1"/>
          </p:cNvSpPr>
          <p:nvPr>
            <p:ph type="body" idx="7"/>
          </p:nvPr>
        </p:nvSpPr>
        <p:spPr>
          <a:xfrm>
            <a:off x="13099225" y="5048300"/>
            <a:ext cx="4601400" cy="84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ct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ct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ct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295" name="Google Shape;295;p16"/>
          <p:cNvSpPr txBox="1">
            <a:spLocks noGrp="1"/>
          </p:cNvSpPr>
          <p:nvPr>
            <p:ph type="subTitle" idx="8"/>
          </p:nvPr>
        </p:nvSpPr>
        <p:spPr>
          <a:xfrm>
            <a:off x="13527763" y="4310250"/>
            <a:ext cx="3744300" cy="47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050"/>
              <a:buNone/>
              <a:defRPr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9pPr>
          </a:lstStyle>
          <a:p>
            <a:endParaRPr/>
          </a:p>
        </p:txBody>
      </p:sp>
      <p:sp>
        <p:nvSpPr>
          <p:cNvPr id="296" name="Google Shape;296;p16"/>
          <p:cNvSpPr txBox="1">
            <a:spLocks noGrp="1"/>
          </p:cNvSpPr>
          <p:nvPr>
            <p:ph type="body" idx="9"/>
          </p:nvPr>
        </p:nvSpPr>
        <p:spPr>
          <a:xfrm>
            <a:off x="13099225" y="6853575"/>
            <a:ext cx="4601400" cy="84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ct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ct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ct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297" name="Google Shape;297;p16"/>
          <p:cNvSpPr txBox="1">
            <a:spLocks noGrp="1"/>
          </p:cNvSpPr>
          <p:nvPr>
            <p:ph type="subTitle" idx="13"/>
          </p:nvPr>
        </p:nvSpPr>
        <p:spPr>
          <a:xfrm>
            <a:off x="13527763" y="6115525"/>
            <a:ext cx="3744300" cy="47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050"/>
              <a:buNone/>
              <a:defRPr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9pPr>
          </a:lstStyle>
          <a:p>
            <a:endParaRPr/>
          </a:p>
        </p:txBody>
      </p:sp>
      <p:sp>
        <p:nvSpPr>
          <p:cNvPr id="298" name="Google Shape;298;p16"/>
          <p:cNvSpPr txBox="1">
            <a:spLocks noGrp="1"/>
          </p:cNvSpPr>
          <p:nvPr>
            <p:ph type="body" idx="14"/>
          </p:nvPr>
        </p:nvSpPr>
        <p:spPr>
          <a:xfrm>
            <a:off x="13099225" y="8658850"/>
            <a:ext cx="4601400" cy="84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90525" algn="ctr" rtl="0">
              <a:spcBef>
                <a:spcPts val="640"/>
              </a:spcBef>
              <a:spcAft>
                <a:spcPts val="0"/>
              </a:spcAft>
              <a:buSzPts val="2550"/>
              <a:buChar char="•"/>
              <a:defRPr sz="2550"/>
            </a:lvl1pPr>
            <a:lvl2pPr marL="914400" lvl="1" indent="-390525" algn="ctr" rtl="0">
              <a:spcBef>
                <a:spcPts val="560"/>
              </a:spcBef>
              <a:spcAft>
                <a:spcPts val="0"/>
              </a:spcAft>
              <a:buSzPts val="2550"/>
              <a:buChar char="–"/>
              <a:defRPr/>
            </a:lvl2pPr>
            <a:lvl3pPr marL="1371600" lvl="2" indent="-390525" algn="ctr" rtl="0">
              <a:spcBef>
                <a:spcPts val="480"/>
              </a:spcBef>
              <a:spcAft>
                <a:spcPts val="0"/>
              </a:spcAft>
              <a:buSzPts val="2550"/>
              <a:buChar char="•"/>
              <a:defRPr sz="2550"/>
            </a:lvl3pPr>
            <a:lvl4pPr marL="1828800" lvl="3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–"/>
              <a:defRPr sz="2550"/>
            </a:lvl4pPr>
            <a:lvl5pPr marL="2286000" lvl="4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»"/>
              <a:defRPr sz="2550"/>
            </a:lvl5pPr>
            <a:lvl6pPr marL="2743200" lvl="5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6pPr>
            <a:lvl7pPr marL="3200400" lvl="6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7pPr>
            <a:lvl8pPr marL="3657600" lvl="7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8pPr>
            <a:lvl9pPr marL="4114800" lvl="8" indent="-390525" algn="ctr" rtl="0">
              <a:spcBef>
                <a:spcPts val="400"/>
              </a:spcBef>
              <a:spcAft>
                <a:spcPts val="0"/>
              </a:spcAft>
              <a:buSzPts val="2550"/>
              <a:buChar char="•"/>
              <a:defRPr sz="2550"/>
            </a:lvl9pPr>
          </a:lstStyle>
          <a:p>
            <a:endParaRPr/>
          </a:p>
        </p:txBody>
      </p:sp>
      <p:sp>
        <p:nvSpPr>
          <p:cNvPr id="299" name="Google Shape;299;p16"/>
          <p:cNvSpPr txBox="1">
            <a:spLocks noGrp="1"/>
          </p:cNvSpPr>
          <p:nvPr>
            <p:ph type="subTitle" idx="15"/>
          </p:nvPr>
        </p:nvSpPr>
        <p:spPr>
          <a:xfrm>
            <a:off x="13527763" y="7920800"/>
            <a:ext cx="3744300" cy="47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3050"/>
              <a:buNone/>
              <a:defRPr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2pPr>
            <a:lvl3pPr lvl="2" rtl="0">
              <a:spcBef>
                <a:spcPts val="48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3pPr>
            <a:lvl4pPr lvl="3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4pPr>
            <a:lvl5pPr lvl="4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5pPr>
            <a:lvl6pPr lvl="5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6pPr>
            <a:lvl7pPr lvl="6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8pPr>
            <a:lvl9pPr lvl="8" rtl="0">
              <a:spcBef>
                <a:spcPts val="400"/>
              </a:spcBef>
              <a:spcAft>
                <a:spcPts val="0"/>
              </a:spcAft>
              <a:buSzPts val="3050"/>
              <a:buFont typeface="Blinker Black"/>
              <a:buNone/>
              <a:defRPr sz="3050">
                <a:latin typeface="Blinker Black"/>
                <a:ea typeface="Blinker Black"/>
                <a:cs typeface="Blinker Black"/>
                <a:sym typeface="Blinker Black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5">
  <p:cSld name="CUSTOM_14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9428" y="335725"/>
            <a:ext cx="8174176" cy="9615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2" name="Google Shape;302;p17"/>
          <p:cNvGrpSpPr/>
          <p:nvPr/>
        </p:nvGrpSpPr>
        <p:grpSpPr>
          <a:xfrm>
            <a:off x="12053076" y="4992821"/>
            <a:ext cx="1868546" cy="1868546"/>
            <a:chOff x="0" y="0"/>
            <a:chExt cx="812800" cy="812800"/>
          </a:xfrm>
        </p:grpSpPr>
        <p:sp>
          <p:nvSpPr>
            <p:cNvPr id="303" name="Google Shape;303;p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9D6F1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7"/>
            <p:cNvSpPr txBox="1"/>
            <p:nvPr/>
          </p:nvSpPr>
          <p:spPr>
            <a:xfrm>
              <a:off x="76200" y="0"/>
              <a:ext cx="660300" cy="73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5" name="Google Shape;305;p17"/>
          <p:cNvGrpSpPr/>
          <p:nvPr/>
        </p:nvGrpSpPr>
        <p:grpSpPr>
          <a:xfrm>
            <a:off x="14974049" y="4992821"/>
            <a:ext cx="1868546" cy="1868546"/>
            <a:chOff x="0" y="0"/>
            <a:chExt cx="812800" cy="812800"/>
          </a:xfrm>
        </p:grpSpPr>
        <p:sp>
          <p:nvSpPr>
            <p:cNvPr id="306" name="Google Shape;306;p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9D6F1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7"/>
            <p:cNvSpPr txBox="1"/>
            <p:nvPr/>
          </p:nvSpPr>
          <p:spPr>
            <a:xfrm>
              <a:off x="76200" y="0"/>
              <a:ext cx="660300" cy="73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8" name="Google Shape;308;p17"/>
          <p:cNvGrpSpPr/>
          <p:nvPr/>
        </p:nvGrpSpPr>
        <p:grpSpPr>
          <a:xfrm>
            <a:off x="9132102" y="4992821"/>
            <a:ext cx="1868546" cy="1868546"/>
            <a:chOff x="0" y="0"/>
            <a:chExt cx="812800" cy="812800"/>
          </a:xfrm>
        </p:grpSpPr>
        <p:sp>
          <p:nvSpPr>
            <p:cNvPr id="309" name="Google Shape;309;p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9D6F1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7"/>
            <p:cNvSpPr txBox="1"/>
            <p:nvPr/>
          </p:nvSpPr>
          <p:spPr>
            <a:xfrm>
              <a:off x="76200" y="0"/>
              <a:ext cx="660300" cy="73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17"/>
          <p:cNvSpPr txBox="1">
            <a:spLocks noGrp="1"/>
          </p:cNvSpPr>
          <p:nvPr>
            <p:ph type="title"/>
          </p:nvPr>
        </p:nvSpPr>
        <p:spPr>
          <a:xfrm>
            <a:off x="8900225" y="1362875"/>
            <a:ext cx="8174100" cy="203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7"/>
          <p:cNvSpPr txBox="1">
            <a:spLocks noGrp="1"/>
          </p:cNvSpPr>
          <p:nvPr>
            <p:ph type="subTitle" idx="1"/>
          </p:nvPr>
        </p:nvSpPr>
        <p:spPr>
          <a:xfrm>
            <a:off x="9027425" y="3609650"/>
            <a:ext cx="79200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2550"/>
              <a:buNone/>
              <a:defRPr sz="2550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313" name="Google Shape;313;p17"/>
          <p:cNvSpPr txBox="1">
            <a:spLocks noGrp="1"/>
          </p:cNvSpPr>
          <p:nvPr>
            <p:ph type="body" idx="2"/>
          </p:nvPr>
        </p:nvSpPr>
        <p:spPr>
          <a:xfrm>
            <a:off x="8750375" y="7125250"/>
            <a:ext cx="2631900" cy="136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5125" algn="ctr" rtl="0"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1pPr>
            <a:lvl2pPr marL="914400" lvl="1" indent="-365125" algn="ctr" rtl="0">
              <a:spcBef>
                <a:spcPts val="560"/>
              </a:spcBef>
              <a:spcAft>
                <a:spcPts val="0"/>
              </a:spcAft>
              <a:buSzPts val="2150"/>
              <a:buChar char="–"/>
              <a:defRPr sz="2150"/>
            </a:lvl2pPr>
            <a:lvl3pPr marL="1371600" lvl="2" indent="-365125" algn="ctr" rtl="0">
              <a:spcBef>
                <a:spcPts val="480"/>
              </a:spcBef>
              <a:spcAft>
                <a:spcPts val="0"/>
              </a:spcAft>
              <a:buSzPts val="2150"/>
              <a:buChar char="•"/>
              <a:defRPr sz="2150"/>
            </a:lvl3pPr>
            <a:lvl4pPr marL="1828800" lvl="3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–"/>
              <a:defRPr sz="2150"/>
            </a:lvl4pPr>
            <a:lvl5pPr marL="2286000" lvl="4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»"/>
              <a:defRPr sz="2150"/>
            </a:lvl5pPr>
            <a:lvl6pPr marL="2743200" lvl="5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6pPr>
            <a:lvl7pPr marL="3200400" lvl="6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7pPr>
            <a:lvl8pPr marL="3657600" lvl="7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8pPr>
            <a:lvl9pPr marL="4114800" lvl="8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9pPr>
          </a:lstStyle>
          <a:p>
            <a:endParaRPr/>
          </a:p>
        </p:txBody>
      </p:sp>
      <p:sp>
        <p:nvSpPr>
          <p:cNvPr id="314" name="Google Shape;314;p17"/>
          <p:cNvSpPr txBox="1">
            <a:spLocks noGrp="1"/>
          </p:cNvSpPr>
          <p:nvPr>
            <p:ph type="body" idx="3"/>
          </p:nvPr>
        </p:nvSpPr>
        <p:spPr>
          <a:xfrm>
            <a:off x="11609050" y="7125250"/>
            <a:ext cx="2631900" cy="136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5125" algn="ctr" rtl="0"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1pPr>
            <a:lvl2pPr marL="914400" lvl="1" indent="-365125" algn="ctr" rtl="0">
              <a:spcBef>
                <a:spcPts val="560"/>
              </a:spcBef>
              <a:spcAft>
                <a:spcPts val="0"/>
              </a:spcAft>
              <a:buSzPts val="2150"/>
              <a:buChar char="–"/>
              <a:defRPr sz="2150"/>
            </a:lvl2pPr>
            <a:lvl3pPr marL="1371600" lvl="2" indent="-365125" algn="ctr" rtl="0">
              <a:spcBef>
                <a:spcPts val="480"/>
              </a:spcBef>
              <a:spcAft>
                <a:spcPts val="0"/>
              </a:spcAft>
              <a:buSzPts val="2150"/>
              <a:buChar char="•"/>
              <a:defRPr sz="2150"/>
            </a:lvl3pPr>
            <a:lvl4pPr marL="1828800" lvl="3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–"/>
              <a:defRPr sz="2150"/>
            </a:lvl4pPr>
            <a:lvl5pPr marL="2286000" lvl="4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»"/>
              <a:defRPr sz="2150"/>
            </a:lvl5pPr>
            <a:lvl6pPr marL="2743200" lvl="5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6pPr>
            <a:lvl7pPr marL="3200400" lvl="6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7pPr>
            <a:lvl8pPr marL="3657600" lvl="7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8pPr>
            <a:lvl9pPr marL="4114800" lvl="8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9pPr>
          </a:lstStyle>
          <a:p>
            <a:endParaRPr/>
          </a:p>
        </p:txBody>
      </p:sp>
      <p:sp>
        <p:nvSpPr>
          <p:cNvPr id="315" name="Google Shape;315;p17"/>
          <p:cNvSpPr txBox="1">
            <a:spLocks noGrp="1"/>
          </p:cNvSpPr>
          <p:nvPr>
            <p:ph type="body" idx="4"/>
          </p:nvPr>
        </p:nvSpPr>
        <p:spPr>
          <a:xfrm>
            <a:off x="14592375" y="7125250"/>
            <a:ext cx="2631900" cy="136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5125" algn="ctr" rtl="0"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1pPr>
            <a:lvl2pPr marL="914400" lvl="1" indent="-365125" algn="ctr" rtl="0">
              <a:spcBef>
                <a:spcPts val="560"/>
              </a:spcBef>
              <a:spcAft>
                <a:spcPts val="0"/>
              </a:spcAft>
              <a:buSzPts val="2150"/>
              <a:buChar char="–"/>
              <a:defRPr sz="2150"/>
            </a:lvl2pPr>
            <a:lvl3pPr marL="1371600" lvl="2" indent="-365125" algn="ctr" rtl="0">
              <a:spcBef>
                <a:spcPts val="480"/>
              </a:spcBef>
              <a:spcAft>
                <a:spcPts val="0"/>
              </a:spcAft>
              <a:buSzPts val="2150"/>
              <a:buChar char="•"/>
              <a:defRPr sz="2150"/>
            </a:lvl3pPr>
            <a:lvl4pPr marL="1828800" lvl="3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–"/>
              <a:defRPr sz="2150"/>
            </a:lvl4pPr>
            <a:lvl5pPr marL="2286000" lvl="4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»"/>
              <a:defRPr sz="2150"/>
            </a:lvl5pPr>
            <a:lvl6pPr marL="2743200" lvl="5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6pPr>
            <a:lvl7pPr marL="3200400" lvl="6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7pPr>
            <a:lvl8pPr marL="3657600" lvl="7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8pPr>
            <a:lvl9pPr marL="4114800" lvl="8" indent="-365125" algn="ctr" rtl="0">
              <a:spcBef>
                <a:spcPts val="400"/>
              </a:spcBef>
              <a:spcAft>
                <a:spcPts val="0"/>
              </a:spcAft>
              <a:buSzPts val="2150"/>
              <a:buChar char="•"/>
              <a:defRPr sz="21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6">
  <p:cSld name="CUSTOM_15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18"/>
          <p:cNvGrpSpPr/>
          <p:nvPr/>
        </p:nvGrpSpPr>
        <p:grpSpPr>
          <a:xfrm>
            <a:off x="1720873" y="3577241"/>
            <a:ext cx="3758931" cy="4430370"/>
            <a:chOff x="0" y="0"/>
            <a:chExt cx="660400" cy="778364"/>
          </a:xfrm>
        </p:grpSpPr>
        <p:sp>
          <p:nvSpPr>
            <p:cNvPr id="318" name="Google Shape;318;p18"/>
            <p:cNvSpPr/>
            <p:nvPr/>
          </p:nvSpPr>
          <p:spPr>
            <a:xfrm>
              <a:off x="0" y="0"/>
              <a:ext cx="660400" cy="778364"/>
            </a:xfrm>
            <a:custGeom>
              <a:avLst/>
              <a:gdLst/>
              <a:ahLst/>
              <a:cxnLst/>
              <a:rect l="l" t="t" r="r" b="b"/>
              <a:pathLst>
                <a:path w="660400" h="778364" extrusionOk="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7737"/>
                  </a:cubicBezTo>
                  <a:lnTo>
                    <a:pt x="660400" y="778364"/>
                  </a:lnTo>
                  <a:lnTo>
                    <a:pt x="0" y="778364"/>
                  </a:lnTo>
                  <a:lnTo>
                    <a:pt x="0" y="328072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8"/>
            <p:cNvSpPr txBox="1"/>
            <p:nvPr/>
          </p:nvSpPr>
          <p:spPr>
            <a:xfrm>
              <a:off x="0" y="50800"/>
              <a:ext cx="660300" cy="72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0" name="Google Shape;320;p18"/>
          <p:cNvGrpSpPr/>
          <p:nvPr/>
        </p:nvGrpSpPr>
        <p:grpSpPr>
          <a:xfrm>
            <a:off x="12712331" y="3577241"/>
            <a:ext cx="3758931" cy="4430370"/>
            <a:chOff x="0" y="0"/>
            <a:chExt cx="660400" cy="778364"/>
          </a:xfrm>
        </p:grpSpPr>
        <p:sp>
          <p:nvSpPr>
            <p:cNvPr id="321" name="Google Shape;321;p18"/>
            <p:cNvSpPr/>
            <p:nvPr/>
          </p:nvSpPr>
          <p:spPr>
            <a:xfrm>
              <a:off x="0" y="0"/>
              <a:ext cx="660400" cy="778364"/>
            </a:xfrm>
            <a:custGeom>
              <a:avLst/>
              <a:gdLst/>
              <a:ahLst/>
              <a:cxnLst/>
              <a:rect l="l" t="t" r="r" b="b"/>
              <a:pathLst>
                <a:path w="660400" h="778364" extrusionOk="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7737"/>
                  </a:cubicBezTo>
                  <a:lnTo>
                    <a:pt x="660400" y="778364"/>
                  </a:lnTo>
                  <a:lnTo>
                    <a:pt x="0" y="778364"/>
                  </a:lnTo>
                  <a:lnTo>
                    <a:pt x="0" y="328072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8"/>
            <p:cNvSpPr txBox="1"/>
            <p:nvPr/>
          </p:nvSpPr>
          <p:spPr>
            <a:xfrm>
              <a:off x="0" y="50800"/>
              <a:ext cx="660300" cy="72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3" name="Google Shape;323;p18"/>
          <p:cNvGrpSpPr/>
          <p:nvPr/>
        </p:nvGrpSpPr>
        <p:grpSpPr>
          <a:xfrm>
            <a:off x="7264546" y="3577241"/>
            <a:ext cx="3758931" cy="4430370"/>
            <a:chOff x="0" y="0"/>
            <a:chExt cx="660400" cy="778364"/>
          </a:xfrm>
        </p:grpSpPr>
        <p:sp>
          <p:nvSpPr>
            <p:cNvPr id="324" name="Google Shape;324;p18"/>
            <p:cNvSpPr/>
            <p:nvPr/>
          </p:nvSpPr>
          <p:spPr>
            <a:xfrm>
              <a:off x="0" y="0"/>
              <a:ext cx="660400" cy="778364"/>
            </a:xfrm>
            <a:custGeom>
              <a:avLst/>
              <a:gdLst/>
              <a:ahLst/>
              <a:cxnLst/>
              <a:rect l="l" t="t" r="r" b="b"/>
              <a:pathLst>
                <a:path w="660400" h="778364" extrusionOk="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7737"/>
                  </a:cubicBezTo>
                  <a:lnTo>
                    <a:pt x="660400" y="778364"/>
                  </a:lnTo>
                  <a:lnTo>
                    <a:pt x="0" y="778364"/>
                  </a:lnTo>
                  <a:lnTo>
                    <a:pt x="0" y="328072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EBEFEA"/>
            </a:solidFill>
            <a:ln w="38100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8"/>
            <p:cNvSpPr txBox="1"/>
            <p:nvPr/>
          </p:nvSpPr>
          <p:spPr>
            <a:xfrm>
              <a:off x="0" y="50800"/>
              <a:ext cx="660300" cy="72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1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6" name="Google Shape;326;p18"/>
          <p:cNvSpPr/>
          <p:nvPr/>
        </p:nvSpPr>
        <p:spPr>
          <a:xfrm>
            <a:off x="7477929" y="5170866"/>
            <a:ext cx="3332142" cy="1771088"/>
          </a:xfrm>
          <a:custGeom>
            <a:avLst/>
            <a:gdLst/>
            <a:ahLst/>
            <a:cxnLst/>
            <a:rect l="l" t="t" r="r" b="b"/>
            <a:pathLst>
              <a:path w="3332142" h="1771088" extrusionOk="0">
                <a:moveTo>
                  <a:pt x="0" y="0"/>
                </a:moveTo>
                <a:lnTo>
                  <a:pt x="3332142" y="0"/>
                </a:lnTo>
                <a:lnTo>
                  <a:pt x="3332142" y="1771088"/>
                </a:lnTo>
                <a:lnTo>
                  <a:pt x="0" y="1771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7" name="Google Shape;327;p18"/>
          <p:cNvSpPr/>
          <p:nvPr/>
        </p:nvSpPr>
        <p:spPr>
          <a:xfrm>
            <a:off x="7754141" y="5835052"/>
            <a:ext cx="1942300" cy="1106902"/>
          </a:xfrm>
          <a:custGeom>
            <a:avLst/>
            <a:gdLst/>
            <a:ahLst/>
            <a:cxnLst/>
            <a:rect l="l" t="t" r="r" b="b"/>
            <a:pathLst>
              <a:path w="1942300" h="1106902" extrusionOk="0">
                <a:moveTo>
                  <a:pt x="0" y="0"/>
                </a:moveTo>
                <a:lnTo>
                  <a:pt x="1942300" y="0"/>
                </a:lnTo>
                <a:lnTo>
                  <a:pt x="1942300" y="1106902"/>
                </a:lnTo>
                <a:lnTo>
                  <a:pt x="0" y="11069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8" name="Google Shape;328;p18"/>
          <p:cNvSpPr/>
          <p:nvPr/>
        </p:nvSpPr>
        <p:spPr>
          <a:xfrm>
            <a:off x="2653774" y="4076438"/>
            <a:ext cx="1893108" cy="3622452"/>
          </a:xfrm>
          <a:custGeom>
            <a:avLst/>
            <a:gdLst/>
            <a:ahLst/>
            <a:cxnLst/>
            <a:rect l="l" t="t" r="r" b="b"/>
            <a:pathLst>
              <a:path w="1893108" h="3622452" extrusionOk="0">
                <a:moveTo>
                  <a:pt x="0" y="0"/>
                </a:moveTo>
                <a:lnTo>
                  <a:pt x="1893108" y="0"/>
                </a:lnTo>
                <a:lnTo>
                  <a:pt x="1893108" y="3622453"/>
                </a:lnTo>
                <a:lnTo>
                  <a:pt x="0" y="3622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9" name="Google Shape;329;p18"/>
          <p:cNvSpPr/>
          <p:nvPr/>
        </p:nvSpPr>
        <p:spPr>
          <a:xfrm>
            <a:off x="13179586" y="4509180"/>
            <a:ext cx="2824399" cy="3094461"/>
          </a:xfrm>
          <a:custGeom>
            <a:avLst/>
            <a:gdLst/>
            <a:ahLst/>
            <a:cxnLst/>
            <a:rect l="l" t="t" r="r" b="b"/>
            <a:pathLst>
              <a:path w="2824399" h="3094461" extrusionOk="0">
                <a:moveTo>
                  <a:pt x="0" y="0"/>
                </a:moveTo>
                <a:lnTo>
                  <a:pt x="2824399" y="0"/>
                </a:lnTo>
                <a:lnTo>
                  <a:pt x="2824399" y="3094461"/>
                </a:lnTo>
                <a:lnTo>
                  <a:pt x="0" y="30944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0" name="Google Shape;330;p18"/>
          <p:cNvSpPr txBox="1">
            <a:spLocks noGrp="1"/>
          </p:cNvSpPr>
          <p:nvPr>
            <p:ph type="title"/>
          </p:nvPr>
        </p:nvSpPr>
        <p:spPr>
          <a:xfrm>
            <a:off x="646900" y="890519"/>
            <a:ext cx="16994100" cy="114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550"/>
              <a:buNone/>
              <a:defRPr sz="855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18"/>
          <p:cNvSpPr txBox="1">
            <a:spLocks noGrp="1"/>
          </p:cNvSpPr>
          <p:nvPr>
            <p:ph type="subTitle" idx="1"/>
          </p:nvPr>
        </p:nvSpPr>
        <p:spPr>
          <a:xfrm>
            <a:off x="2234400" y="2292619"/>
            <a:ext cx="13819200" cy="47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SzPts val="2550"/>
              <a:buNone/>
              <a:defRPr sz="2550"/>
            </a:lvl1pPr>
            <a:lvl2pPr lvl="1" rtl="0">
              <a:spcBef>
                <a:spcPts val="560"/>
              </a:spcBef>
              <a:spcAft>
                <a:spcPts val="0"/>
              </a:spcAft>
              <a:buSzPts val="2550"/>
              <a:buNone/>
              <a:defRPr b="1"/>
            </a:lvl2pPr>
            <a:lvl3pPr lvl="2" rtl="0">
              <a:spcBef>
                <a:spcPts val="480"/>
              </a:spcBef>
              <a:spcAft>
                <a:spcPts val="0"/>
              </a:spcAft>
              <a:buSzPts val="2550"/>
              <a:buNone/>
              <a:defRPr sz="2550" b="1"/>
            </a:lvl3pPr>
            <a:lvl4pPr lvl="3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4pPr>
            <a:lvl5pPr lvl="4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5pPr>
            <a:lvl6pPr lvl="5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6pPr>
            <a:lvl7pPr lvl="6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7pPr>
            <a:lvl8pPr lvl="7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8pPr>
            <a:lvl9pPr lvl="8" rtl="0">
              <a:spcBef>
                <a:spcPts val="400"/>
              </a:spcBef>
              <a:spcAft>
                <a:spcPts val="0"/>
              </a:spcAft>
              <a:buSzPts val="2550"/>
              <a:buNone/>
              <a:defRPr sz="2550" b="1"/>
            </a:lvl9pPr>
          </a:lstStyle>
          <a:p>
            <a:endParaRPr/>
          </a:p>
        </p:txBody>
      </p:sp>
      <p:sp>
        <p:nvSpPr>
          <p:cNvPr id="332" name="Google Shape;332;p18"/>
          <p:cNvSpPr txBox="1">
            <a:spLocks noGrp="1"/>
          </p:cNvSpPr>
          <p:nvPr>
            <p:ph type="body" idx="2"/>
          </p:nvPr>
        </p:nvSpPr>
        <p:spPr>
          <a:xfrm>
            <a:off x="1284188" y="8279925"/>
            <a:ext cx="4632300" cy="136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1pPr>
            <a:lvl2pPr marL="914400" lvl="1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–"/>
              <a:defRPr sz="2150"/>
            </a:lvl2pPr>
            <a:lvl3pPr marL="1371600" lvl="2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3pPr>
            <a:lvl4pPr marL="1828800" lvl="3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–"/>
              <a:defRPr sz="2150"/>
            </a:lvl4pPr>
            <a:lvl5pPr marL="2286000" lvl="4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»"/>
              <a:defRPr sz="2150"/>
            </a:lvl5pPr>
            <a:lvl6pPr marL="2743200" lvl="5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6pPr>
            <a:lvl7pPr marL="3200400" lvl="6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7pPr>
            <a:lvl8pPr marL="3657600" lvl="7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8pPr>
            <a:lvl9pPr marL="4114800" lvl="8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9pPr>
          </a:lstStyle>
          <a:p>
            <a:endParaRPr/>
          </a:p>
        </p:txBody>
      </p:sp>
      <p:sp>
        <p:nvSpPr>
          <p:cNvPr id="333" name="Google Shape;333;p18"/>
          <p:cNvSpPr txBox="1">
            <a:spLocks noGrp="1"/>
          </p:cNvSpPr>
          <p:nvPr>
            <p:ph type="body" idx="3"/>
          </p:nvPr>
        </p:nvSpPr>
        <p:spPr>
          <a:xfrm>
            <a:off x="6827850" y="8279925"/>
            <a:ext cx="4632300" cy="136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1pPr>
            <a:lvl2pPr marL="914400" lvl="1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–"/>
              <a:defRPr sz="2150"/>
            </a:lvl2pPr>
            <a:lvl3pPr marL="1371600" lvl="2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3pPr>
            <a:lvl4pPr marL="1828800" lvl="3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–"/>
              <a:defRPr sz="2150"/>
            </a:lvl4pPr>
            <a:lvl5pPr marL="2286000" lvl="4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»"/>
              <a:defRPr sz="2150"/>
            </a:lvl5pPr>
            <a:lvl6pPr marL="2743200" lvl="5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6pPr>
            <a:lvl7pPr marL="3200400" lvl="6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7pPr>
            <a:lvl8pPr marL="3657600" lvl="7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8pPr>
            <a:lvl9pPr marL="4114800" lvl="8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9pPr>
          </a:lstStyle>
          <a:p>
            <a:endParaRPr/>
          </a:p>
        </p:txBody>
      </p:sp>
      <p:sp>
        <p:nvSpPr>
          <p:cNvPr id="334" name="Google Shape;334;p18"/>
          <p:cNvSpPr txBox="1">
            <a:spLocks noGrp="1"/>
          </p:cNvSpPr>
          <p:nvPr>
            <p:ph type="body" idx="4"/>
          </p:nvPr>
        </p:nvSpPr>
        <p:spPr>
          <a:xfrm>
            <a:off x="12275638" y="8279925"/>
            <a:ext cx="4632300" cy="136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1pPr>
            <a:lvl2pPr marL="914400" lvl="1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–"/>
              <a:defRPr sz="2150"/>
            </a:lvl2pPr>
            <a:lvl3pPr marL="1371600" lvl="2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3pPr>
            <a:lvl4pPr marL="1828800" lvl="3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–"/>
              <a:defRPr sz="2150"/>
            </a:lvl4pPr>
            <a:lvl5pPr marL="2286000" lvl="4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»"/>
              <a:defRPr sz="2150"/>
            </a:lvl5pPr>
            <a:lvl6pPr marL="2743200" lvl="5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6pPr>
            <a:lvl7pPr marL="3200400" lvl="6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7pPr>
            <a:lvl8pPr marL="3657600" lvl="7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8pPr>
            <a:lvl9pPr marL="4114800" lvl="8" indent="-365125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150"/>
              <a:buChar char="•"/>
              <a:defRPr sz="21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7D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319214" y="319214"/>
            <a:ext cx="17652477" cy="9650161"/>
          </a:xfrm>
          <a:custGeom>
            <a:avLst/>
            <a:gdLst/>
            <a:ahLst/>
            <a:cxnLst/>
            <a:rect l="l" t="t" r="r" b="b"/>
            <a:pathLst>
              <a:path w="4648447" h="2541188" extrusionOk="0">
                <a:moveTo>
                  <a:pt x="0" y="0"/>
                </a:moveTo>
                <a:lnTo>
                  <a:pt x="4648447" y="0"/>
                </a:lnTo>
                <a:lnTo>
                  <a:pt x="4648447" y="2541188"/>
                </a:lnTo>
                <a:lnTo>
                  <a:pt x="0" y="254118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646900" y="711225"/>
            <a:ext cx="169941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Prompt Black"/>
              <a:buNone/>
              <a:defRPr sz="7500" i="0" u="none" strike="noStrike" cap="none">
                <a:solidFill>
                  <a:schemeClr val="dk1"/>
                </a:solidFill>
                <a:latin typeface="Prompt Black"/>
                <a:ea typeface="Prompt Black"/>
                <a:cs typeface="Prompt Black"/>
                <a:sym typeface="Promp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469250" y="310832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22275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50"/>
              <a:buFont typeface="Blinker"/>
              <a:buChar char="•"/>
              <a:defRPr sz="3050" i="0" u="none" strike="noStrike" cap="none">
                <a:solidFill>
                  <a:schemeClr val="dk1"/>
                </a:solidFill>
                <a:latin typeface="Blinker"/>
                <a:ea typeface="Blinker"/>
                <a:cs typeface="Blinker"/>
                <a:sym typeface="Blinker"/>
              </a:defRPr>
            </a:lvl1pPr>
            <a:lvl2pPr marL="914400" marR="0" lvl="1" indent="-390525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Blinker"/>
              <a:buChar char="–"/>
              <a:defRPr sz="2550" i="0" u="none" strike="noStrike" cap="none">
                <a:solidFill>
                  <a:schemeClr val="dk1"/>
                </a:solidFill>
                <a:latin typeface="Blinker"/>
                <a:ea typeface="Blinker"/>
                <a:cs typeface="Blinker"/>
                <a:sym typeface="Blinker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linker"/>
              <a:buChar char="•"/>
              <a:defRPr sz="2400" i="0" u="none" strike="noStrike" cap="none">
                <a:solidFill>
                  <a:schemeClr val="dk1"/>
                </a:solidFill>
                <a:latin typeface="Blinker"/>
                <a:ea typeface="Blinker"/>
                <a:cs typeface="Blinker"/>
                <a:sym typeface="Blinker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linker"/>
              <a:buChar char="–"/>
              <a:defRPr sz="2000" i="0" u="none" strike="noStrike" cap="none">
                <a:solidFill>
                  <a:schemeClr val="dk1"/>
                </a:solidFill>
                <a:latin typeface="Blinker"/>
                <a:ea typeface="Blinker"/>
                <a:cs typeface="Blinker"/>
                <a:sym typeface="Blinker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linker"/>
              <a:buChar char="»"/>
              <a:defRPr sz="2000" i="0" u="none" strike="noStrike" cap="none">
                <a:solidFill>
                  <a:schemeClr val="dk1"/>
                </a:solidFill>
                <a:latin typeface="Blinker"/>
                <a:ea typeface="Blinker"/>
                <a:cs typeface="Blinker"/>
                <a:sym typeface="Blinker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linker"/>
              <a:buChar char="•"/>
              <a:defRPr sz="2000" i="0" u="none" strike="noStrike" cap="none">
                <a:solidFill>
                  <a:schemeClr val="dk1"/>
                </a:solidFill>
                <a:latin typeface="Blinker"/>
                <a:ea typeface="Blinker"/>
                <a:cs typeface="Blinker"/>
                <a:sym typeface="Blinker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linker"/>
              <a:buChar char="•"/>
              <a:defRPr sz="2000" i="0" u="none" strike="noStrike" cap="none">
                <a:solidFill>
                  <a:schemeClr val="dk1"/>
                </a:solidFill>
                <a:latin typeface="Blinker"/>
                <a:ea typeface="Blinker"/>
                <a:cs typeface="Blinker"/>
                <a:sym typeface="Blinker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linker"/>
              <a:buChar char="•"/>
              <a:defRPr sz="2000" i="0" u="none" strike="noStrike" cap="none">
                <a:solidFill>
                  <a:schemeClr val="dk1"/>
                </a:solidFill>
                <a:latin typeface="Blinker"/>
                <a:ea typeface="Blinker"/>
                <a:cs typeface="Blinker"/>
                <a:sym typeface="Blinker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linker"/>
              <a:buChar char="•"/>
              <a:defRPr sz="2000" i="0" u="none" strike="noStrike" cap="none">
                <a:solidFill>
                  <a:schemeClr val="dk1"/>
                </a:solidFill>
                <a:latin typeface="Blinker"/>
                <a:ea typeface="Blinker"/>
                <a:cs typeface="Blinker"/>
                <a:sym typeface="Blink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9"/>
          <p:cNvSpPr txBox="1"/>
          <p:nvPr/>
        </p:nvSpPr>
        <p:spPr>
          <a:xfrm>
            <a:off x="5309861" y="3481507"/>
            <a:ext cx="7668277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2000" b="1" dirty="0">
                <a:latin typeface="Prompt Black"/>
                <a:ea typeface="Prompt Black"/>
                <a:cs typeface="Prompt Black"/>
                <a:sym typeface="Prompt Black"/>
              </a:rPr>
              <a:t>海 報</a:t>
            </a:r>
            <a:r>
              <a:rPr lang="zh-TW" altLang="en-US" sz="12000" b="1" i="0" u="none" strike="noStrike" cap="none" dirty="0">
                <a:solidFill>
                  <a:srgbClr val="000000"/>
                </a:solidFill>
                <a:latin typeface="Prompt Black"/>
                <a:ea typeface="Prompt Black"/>
                <a:cs typeface="Prompt Black"/>
                <a:sym typeface="Prompt Black"/>
              </a:rPr>
              <a:t> 製 作</a:t>
            </a:r>
            <a:endParaRPr lang="en-US" sz="1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7"/>
          <p:cNvSpPr txBox="1"/>
          <p:nvPr/>
        </p:nvSpPr>
        <p:spPr>
          <a:xfrm>
            <a:off x="-210014" y="738582"/>
            <a:ext cx="81318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Prompt Black"/>
                <a:ea typeface="Prompt Black"/>
                <a:cs typeface="Prompt Black"/>
                <a:sym typeface="Prompt Black"/>
              </a:rPr>
              <a:t>排版</a:t>
            </a:r>
            <a:r>
              <a:rPr lang="en-US" altLang="zh-TW" sz="10000" b="1" i="0" u="none" strike="noStrike" cap="none" dirty="0">
                <a:solidFill>
                  <a:srgbClr val="3C4640"/>
                </a:solidFill>
                <a:latin typeface="Arial" panose="020B0604020202020204" pitchFamily="34" charset="0"/>
                <a:ea typeface="Prompt Black"/>
                <a:cs typeface="Arial" panose="020B0604020202020204" pitchFamily="34" charset="0"/>
                <a:sym typeface="Prompt Black"/>
              </a:rPr>
              <a:t>(</a:t>
            </a: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Prompt Black"/>
                <a:ea typeface="Prompt Black"/>
                <a:cs typeface="Prompt Black"/>
                <a:sym typeface="Prompt Black"/>
              </a:rPr>
              <a:t>示範</a:t>
            </a:r>
            <a:r>
              <a:rPr lang="en-US" altLang="zh-TW" sz="10000" b="1" i="0" u="none" strike="noStrike" cap="none" dirty="0">
                <a:solidFill>
                  <a:srgbClr val="3C4640"/>
                </a:solidFill>
                <a:latin typeface="Arial" panose="020B0604020202020204" pitchFamily="34" charset="0"/>
                <a:ea typeface="Prompt Black"/>
                <a:cs typeface="Arial" panose="020B0604020202020204" pitchFamily="34" charset="0"/>
                <a:sym typeface="Prompt Black"/>
              </a:rPr>
              <a:t>)</a:t>
            </a:r>
            <a:endParaRPr lang="en-US" sz="10000" b="1" dirty="0">
              <a:solidFill>
                <a:srgbClr val="3C46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群組 9">
            <a:extLst>
              <a:ext uri="{FF2B5EF4-FFF2-40B4-BE49-F238E27FC236}">
                <a16:creationId xmlns:a16="http://schemas.microsoft.com/office/drawing/2014/main" id="{9E024701-7FCA-2982-350B-A83356865642}"/>
              </a:ext>
            </a:extLst>
          </p:cNvPr>
          <p:cNvGrpSpPr/>
          <p:nvPr/>
        </p:nvGrpSpPr>
        <p:grpSpPr>
          <a:xfrm>
            <a:off x="5849352" y="2656971"/>
            <a:ext cx="6589296" cy="7058513"/>
            <a:chOff x="5698957" y="2656971"/>
            <a:chExt cx="6589296" cy="705851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844B1B4-97EC-3149-15DE-80582BEE83E8}"/>
                </a:ext>
              </a:extLst>
            </p:cNvPr>
            <p:cNvSpPr/>
            <p:nvPr/>
          </p:nvSpPr>
          <p:spPr>
            <a:xfrm>
              <a:off x="5698957" y="2656971"/>
              <a:ext cx="6589296" cy="705851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49D7A93B-7A37-F63D-4A9F-9E689EF6C535}"/>
                </a:ext>
              </a:extLst>
            </p:cNvPr>
            <p:cNvSpPr txBox="1"/>
            <p:nvPr/>
          </p:nvSpPr>
          <p:spPr>
            <a:xfrm>
              <a:off x="7674141" y="5793812"/>
              <a:ext cx="2638927" cy="7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4500" b="1" dirty="0">
                  <a:solidFill>
                    <a:srgbClr val="3C4640"/>
                  </a:solidFill>
                  <a:latin typeface="Blinker"/>
                  <a:sym typeface="Blinker"/>
                </a:rPr>
                <a:t>研究結果</a:t>
              </a:r>
              <a:endParaRPr lang="zh-TW" altLang="en-US" sz="4500" dirty="0"/>
            </a:p>
          </p:txBody>
        </p:sp>
      </p:grp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46DDC423-44DE-8E0B-BC4F-4B13BFF3BEDD}"/>
              </a:ext>
            </a:extLst>
          </p:cNvPr>
          <p:cNvGrpSpPr/>
          <p:nvPr/>
        </p:nvGrpSpPr>
        <p:grpSpPr>
          <a:xfrm>
            <a:off x="742951" y="2656971"/>
            <a:ext cx="4852736" cy="7058513"/>
            <a:chOff x="489285" y="2900164"/>
            <a:chExt cx="4852736" cy="7058513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7AD7A9EF-E442-A068-C169-EEE7BC1B5CA0}"/>
                </a:ext>
              </a:extLst>
            </p:cNvPr>
            <p:cNvSpPr/>
            <p:nvPr/>
          </p:nvSpPr>
          <p:spPr>
            <a:xfrm>
              <a:off x="489285" y="2900164"/>
              <a:ext cx="4852736" cy="705851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9CA1B9B0-5B36-A7CF-F667-612A5C5DCCD1}"/>
                </a:ext>
              </a:extLst>
            </p:cNvPr>
            <p:cNvSpPr txBox="1"/>
            <p:nvPr/>
          </p:nvSpPr>
          <p:spPr>
            <a:xfrm>
              <a:off x="1223211" y="4573072"/>
              <a:ext cx="3384884" cy="35548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500" b="1" dirty="0">
                  <a:solidFill>
                    <a:srgbClr val="3C4640"/>
                  </a:solidFill>
                  <a:latin typeface="Blinker"/>
                  <a:sym typeface="Blinker"/>
                </a:rPr>
                <a:t>作品標題</a:t>
              </a:r>
              <a:endParaRPr lang="en-US" altLang="zh-TW" sz="4500" b="1" dirty="0">
                <a:solidFill>
                  <a:srgbClr val="3C4640"/>
                </a:solidFill>
                <a:latin typeface="Blinker"/>
                <a:sym typeface="Blinker"/>
              </a:endParaRPr>
            </a:p>
            <a:p>
              <a:pPr algn="ctr"/>
              <a:r>
                <a:rPr lang="zh-TW" altLang="en-US" sz="4500" b="1" dirty="0">
                  <a:solidFill>
                    <a:srgbClr val="3C4640"/>
                  </a:solidFill>
                  <a:latin typeface="Blinker"/>
                  <a:sym typeface="Blinker"/>
                </a:rPr>
                <a:t>摘要</a:t>
              </a:r>
              <a:endParaRPr lang="en-US" altLang="zh-TW" sz="4500" b="1" dirty="0">
                <a:solidFill>
                  <a:srgbClr val="3C4640"/>
                </a:solidFill>
                <a:latin typeface="Blinker"/>
                <a:sym typeface="Blinker"/>
              </a:endParaRPr>
            </a:p>
            <a:p>
              <a:pPr algn="ctr"/>
              <a:r>
                <a:rPr lang="zh-TW" altLang="en-US" sz="4500" b="1" dirty="0">
                  <a:solidFill>
                    <a:srgbClr val="3C4640"/>
                  </a:solidFill>
                  <a:latin typeface="Blinker"/>
                  <a:sym typeface="Blinker"/>
                </a:rPr>
                <a:t>目的</a:t>
              </a:r>
              <a:endParaRPr lang="en-US" altLang="zh-TW" sz="4500" b="1" dirty="0">
                <a:solidFill>
                  <a:srgbClr val="3C4640"/>
                </a:solidFill>
                <a:latin typeface="Blinker"/>
                <a:sym typeface="Blinker"/>
              </a:endParaRPr>
            </a:p>
            <a:p>
              <a:pPr algn="ctr"/>
              <a:r>
                <a:rPr lang="zh-TW" altLang="en-US" sz="4500" b="1" dirty="0">
                  <a:solidFill>
                    <a:srgbClr val="3C4640"/>
                  </a:solidFill>
                  <a:latin typeface="Blinker"/>
                  <a:sym typeface="Blinker"/>
                </a:rPr>
                <a:t>動機</a:t>
              </a:r>
              <a:endParaRPr lang="en-US" altLang="zh-TW" sz="4500" b="1" dirty="0">
                <a:solidFill>
                  <a:srgbClr val="3C4640"/>
                </a:solidFill>
                <a:latin typeface="Blinker"/>
                <a:sym typeface="Blinker"/>
              </a:endParaRPr>
            </a:p>
            <a:p>
              <a:pPr algn="ctr"/>
              <a:r>
                <a:rPr lang="zh-TW" altLang="en-US" sz="4500" b="1" dirty="0">
                  <a:solidFill>
                    <a:srgbClr val="3C4640"/>
                  </a:solidFill>
                  <a:latin typeface="Blinker"/>
                  <a:sym typeface="Blinker"/>
                </a:rPr>
                <a:t>方法與過程</a:t>
              </a:r>
              <a:endParaRPr lang="zh-TW" altLang="en-US" sz="4500" dirty="0"/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AF22421C-1B4F-F71D-D555-13B5165FFDF4}"/>
              </a:ext>
            </a:extLst>
          </p:cNvPr>
          <p:cNvGrpSpPr/>
          <p:nvPr/>
        </p:nvGrpSpPr>
        <p:grpSpPr>
          <a:xfrm>
            <a:off x="12692313" y="2656971"/>
            <a:ext cx="4852736" cy="7058513"/>
            <a:chOff x="12665241" y="2656971"/>
            <a:chExt cx="4852736" cy="7058513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47EE1F0-80CC-63D2-12C3-078739B3946F}"/>
                </a:ext>
              </a:extLst>
            </p:cNvPr>
            <p:cNvSpPr/>
            <p:nvPr/>
          </p:nvSpPr>
          <p:spPr>
            <a:xfrm>
              <a:off x="12665241" y="2656971"/>
              <a:ext cx="4852736" cy="705851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EC8F5C26-D119-B3AB-046F-D930B7D37C82}"/>
                </a:ext>
              </a:extLst>
            </p:cNvPr>
            <p:cNvSpPr txBox="1"/>
            <p:nvPr/>
          </p:nvSpPr>
          <p:spPr>
            <a:xfrm>
              <a:off x="13772145" y="4329879"/>
              <a:ext cx="2638927" cy="2862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500" b="1" dirty="0"/>
                <a:t>討論</a:t>
              </a:r>
              <a:endParaRPr lang="en-US" altLang="zh-TW" sz="4500" b="1" dirty="0"/>
            </a:p>
            <a:p>
              <a:pPr algn="ctr"/>
              <a:r>
                <a:rPr lang="zh-TW" altLang="en-US" sz="4500" b="1" dirty="0"/>
                <a:t>結論</a:t>
              </a:r>
              <a:endParaRPr lang="en-US" altLang="zh-TW" sz="4500" b="1" dirty="0"/>
            </a:p>
            <a:p>
              <a:pPr algn="ctr"/>
              <a:r>
                <a:rPr lang="zh-TW" altLang="en-US" sz="4500" b="1" dirty="0"/>
                <a:t>應用</a:t>
              </a:r>
              <a:endParaRPr lang="en-US" altLang="zh-TW" sz="4500" b="1" dirty="0"/>
            </a:p>
            <a:p>
              <a:pPr algn="ctr"/>
              <a:r>
                <a:rPr lang="zh-TW" altLang="en-US" sz="4500" b="1" dirty="0"/>
                <a:t>參考資料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7947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15;p27">
            <a:extLst>
              <a:ext uri="{FF2B5EF4-FFF2-40B4-BE49-F238E27FC236}">
                <a16:creationId xmlns:a16="http://schemas.microsoft.com/office/drawing/2014/main" id="{CB28A177-1C70-C8F9-B5B1-94B56AF6CBAB}"/>
              </a:ext>
            </a:extLst>
          </p:cNvPr>
          <p:cNvSpPr txBox="1"/>
          <p:nvPr/>
        </p:nvSpPr>
        <p:spPr>
          <a:xfrm>
            <a:off x="4335086" y="1320884"/>
            <a:ext cx="1059073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0000" b="1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作</a:t>
            </a: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品標題（恐怖版）</a:t>
            </a:r>
            <a:endParaRPr lang="en-US" sz="10000" dirty="0">
              <a:solidFill>
                <a:srgbClr val="3C46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718BDFC-639E-F472-4409-BF21A2E25554}"/>
              </a:ext>
            </a:extLst>
          </p:cNvPr>
          <p:cNvSpPr/>
          <p:nvPr/>
        </p:nvSpPr>
        <p:spPr>
          <a:xfrm>
            <a:off x="1305109" y="5143500"/>
            <a:ext cx="16128452" cy="361279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A327A10-5B38-63C5-E5B2-512F1E3D367E}"/>
              </a:ext>
            </a:extLst>
          </p:cNvPr>
          <p:cNvSpPr txBox="1"/>
          <p:nvPr/>
        </p:nvSpPr>
        <p:spPr>
          <a:xfrm>
            <a:off x="2174056" y="5795733"/>
            <a:ext cx="143905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>
                <a:solidFill>
                  <a:srgbClr val="002060"/>
                </a:solidFill>
              </a:rPr>
              <a:t>3D</a:t>
            </a:r>
            <a:r>
              <a:rPr lang="zh-TW" altLang="en-US" sz="4800" dirty="0">
                <a:solidFill>
                  <a:srgbClr val="002060"/>
                </a:solidFill>
              </a:rPr>
              <a:t>仿生昆蟲翅膀感測器設計</a:t>
            </a:r>
            <a:r>
              <a:rPr lang="en-US" altLang="zh-TW" sz="4800" dirty="0">
                <a:solidFill>
                  <a:srgbClr val="002060"/>
                </a:solidFill>
              </a:rPr>
              <a:t>-</a:t>
            </a:r>
            <a:r>
              <a:rPr lang="zh-TW" altLang="en-US" sz="4800" dirty="0">
                <a:solidFill>
                  <a:srgbClr val="002060"/>
                </a:solidFill>
              </a:rPr>
              <a:t>利用</a:t>
            </a:r>
            <a:r>
              <a:rPr lang="en-US" altLang="zh-TW" sz="4800" dirty="0">
                <a:solidFill>
                  <a:srgbClr val="002060"/>
                </a:solidFill>
              </a:rPr>
              <a:t>SERS</a:t>
            </a:r>
            <a:r>
              <a:rPr lang="zh-TW" altLang="en-US" sz="4800" dirty="0">
                <a:solidFill>
                  <a:srgbClr val="002060"/>
                </a:solidFill>
              </a:rPr>
              <a:t>偵測微量汙染物分子 </a:t>
            </a:r>
            <a:r>
              <a:rPr lang="en-US" altLang="zh-TW" sz="4800" dirty="0">
                <a:solidFill>
                  <a:srgbClr val="002060"/>
                </a:solidFill>
              </a:rPr>
              <a:t>Use the 3D Biomimetic Structure of Insect Wing and SERS to Detect Water-pollutant Molecule</a:t>
            </a:r>
            <a:endParaRPr lang="zh-TW" alt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303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19E7B56-FD87-974D-A7AB-9C9C3D130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861" y="3674144"/>
            <a:ext cx="15746278" cy="4071869"/>
          </a:xfrm>
          <a:prstGeom prst="rect">
            <a:avLst/>
          </a:prstGeom>
        </p:spPr>
      </p:pic>
      <p:sp>
        <p:nvSpPr>
          <p:cNvPr id="4" name="Google Shape;615;p27">
            <a:extLst>
              <a:ext uri="{FF2B5EF4-FFF2-40B4-BE49-F238E27FC236}">
                <a16:creationId xmlns:a16="http://schemas.microsoft.com/office/drawing/2014/main" id="{1C6656B6-52CE-7B2F-866B-B1E7EA7EEB80}"/>
              </a:ext>
            </a:extLst>
          </p:cNvPr>
          <p:cNvSpPr txBox="1"/>
          <p:nvPr/>
        </p:nvSpPr>
        <p:spPr>
          <a:xfrm>
            <a:off x="3737445" y="1275914"/>
            <a:ext cx="1102786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0000" b="1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作</a:t>
            </a: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品標題（精緻版）</a:t>
            </a:r>
            <a:endParaRPr lang="en-US" sz="10000" dirty="0">
              <a:solidFill>
                <a:srgbClr val="3C46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9976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27"/>
          <p:cNvSpPr txBox="1"/>
          <p:nvPr/>
        </p:nvSpPr>
        <p:spPr>
          <a:xfrm>
            <a:off x="600668" y="2315552"/>
            <a:ext cx="17086664" cy="1024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4500" b="1" i="0" u="none" strike="noStrike" cap="none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作品說明書上的摘要</a:t>
            </a:r>
            <a:endParaRPr lang="en-US" altLang="zh-TW" sz="4500" b="1" dirty="0">
              <a:solidFill>
                <a:srgbClr val="3C4640"/>
              </a:solidFill>
              <a:latin typeface="Blinker"/>
              <a:sym typeface="Blinker"/>
            </a:endParaRPr>
          </a:p>
        </p:txBody>
      </p:sp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>
            <a:extLst>
              <a:ext uri="{FF2B5EF4-FFF2-40B4-BE49-F238E27FC236}">
                <a16:creationId xmlns:a16="http://schemas.microsoft.com/office/drawing/2014/main" id="{EE351BF0-1E73-C100-0B00-B5FABFB5CF8A}"/>
              </a:ext>
            </a:extLst>
          </p:cNvPr>
          <p:cNvSpPr txBox="1"/>
          <p:nvPr/>
        </p:nvSpPr>
        <p:spPr>
          <a:xfrm>
            <a:off x="489341" y="3545789"/>
            <a:ext cx="1730931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TW" sz="3200" dirty="0">
                <a:solidFill>
                  <a:srgbClr val="3C4640"/>
                </a:solidFill>
              </a:rPr>
              <a:t>	</a:t>
            </a:r>
            <a:r>
              <a:rPr lang="zh-TW" altLang="en-US" sz="3200" dirty="0">
                <a:solidFill>
                  <a:srgbClr val="3C4640"/>
                </a:solidFill>
              </a:rPr>
              <a:t>本研究將利用金龜子翅膀結構做為仿生結構模版，利用</a:t>
            </a:r>
            <a:r>
              <a:rPr lang="en-US" altLang="zh-TW" sz="3200" dirty="0">
                <a:solidFill>
                  <a:srgbClr val="3C4640"/>
                </a:solidFill>
              </a:rPr>
              <a:t>PDMS</a:t>
            </a:r>
            <a:r>
              <a:rPr lang="zh-TW" altLang="en-US" sz="3200" dirty="0">
                <a:solidFill>
                  <a:srgbClr val="3C4640"/>
                </a:solidFill>
              </a:rPr>
              <a:t>（聚二甲基矽氧烷</a:t>
            </a:r>
            <a:r>
              <a:rPr lang="en-US" altLang="zh-TW" sz="3200" dirty="0">
                <a:solidFill>
                  <a:srgbClr val="3C4640"/>
                </a:solidFill>
              </a:rPr>
              <a:t>polydimethylsiloxane</a:t>
            </a:r>
            <a:r>
              <a:rPr lang="zh-TW" altLang="en-US" sz="3200" dirty="0">
                <a:solidFill>
                  <a:srgbClr val="3C4640"/>
                </a:solidFill>
              </a:rPr>
              <a:t>）轉印形成仿生</a:t>
            </a:r>
            <a:r>
              <a:rPr lang="en-US" altLang="zh-TW" sz="3200" dirty="0">
                <a:solidFill>
                  <a:srgbClr val="3C4640"/>
                </a:solidFill>
              </a:rPr>
              <a:t>3D</a:t>
            </a:r>
            <a:r>
              <a:rPr lang="zh-TW" altLang="en-US" sz="3200" dirty="0">
                <a:solidFill>
                  <a:srgbClr val="3C4640"/>
                </a:solidFill>
              </a:rPr>
              <a:t>結構，再以熱蒸鍍法將貴金屬銀共同鍍於</a:t>
            </a:r>
            <a:r>
              <a:rPr lang="en-US" altLang="zh-TW" sz="3200" dirty="0">
                <a:solidFill>
                  <a:srgbClr val="3C4640"/>
                </a:solidFill>
              </a:rPr>
              <a:t>PDMS</a:t>
            </a:r>
            <a:r>
              <a:rPr lang="zh-TW" altLang="en-US" sz="3200" dirty="0">
                <a:solidFill>
                  <a:srgbClr val="3C4640"/>
                </a:solidFill>
              </a:rPr>
              <a:t>奈米結構上，利用場發式電子顯微鏡（</a:t>
            </a:r>
            <a:r>
              <a:rPr lang="en-US" altLang="zh-TW" sz="3200" dirty="0">
                <a:solidFill>
                  <a:srgbClr val="3C4640"/>
                </a:solidFill>
              </a:rPr>
              <a:t>Field Emission Scanning Electron Microscope, FESEM</a:t>
            </a:r>
            <a:r>
              <a:rPr lang="zh-TW" altLang="en-US" sz="3200" dirty="0">
                <a:solidFill>
                  <a:srgbClr val="3C4640"/>
                </a:solidFill>
              </a:rPr>
              <a:t>）觀察貴金屬銀在</a:t>
            </a:r>
            <a:r>
              <a:rPr lang="en-US" altLang="zh-TW" sz="3200" dirty="0">
                <a:solidFill>
                  <a:srgbClr val="3C4640"/>
                </a:solidFill>
              </a:rPr>
              <a:t>PDMS</a:t>
            </a:r>
            <a:r>
              <a:rPr lang="zh-TW" altLang="en-US" sz="3200" dirty="0">
                <a:solidFill>
                  <a:srgbClr val="3C4640"/>
                </a:solidFill>
              </a:rPr>
              <a:t>表面是否有形成類似奈米島的金屬陣列，如果成功佈署會因其結構形成非常強的三維熱點效應（</a:t>
            </a:r>
            <a:r>
              <a:rPr lang="en-US" altLang="zh-TW" sz="3200" dirty="0">
                <a:solidFill>
                  <a:srgbClr val="3C4640"/>
                </a:solidFill>
              </a:rPr>
              <a:t>3D hot-spots</a:t>
            </a:r>
            <a:r>
              <a:rPr lang="zh-TW" altLang="en-US" sz="3200" dirty="0">
                <a:solidFill>
                  <a:srgbClr val="3C4640"/>
                </a:solidFill>
              </a:rPr>
              <a:t>）。同時也將比較平版狀的仿生結構</a:t>
            </a:r>
            <a:r>
              <a:rPr lang="en-US" altLang="zh-TW" sz="3200" dirty="0">
                <a:solidFill>
                  <a:srgbClr val="3C4640"/>
                </a:solidFill>
              </a:rPr>
              <a:t>PDMS</a:t>
            </a:r>
            <a:r>
              <a:rPr lang="zh-TW" altLang="en-US" sz="3200" dirty="0">
                <a:solidFill>
                  <a:srgbClr val="3C4640"/>
                </a:solidFill>
              </a:rPr>
              <a:t>之可撓式</a:t>
            </a:r>
            <a:r>
              <a:rPr lang="en-US" altLang="zh-TW" sz="3200" dirty="0">
                <a:solidFill>
                  <a:srgbClr val="3C4640"/>
                </a:solidFill>
              </a:rPr>
              <a:t>SERS</a:t>
            </a:r>
            <a:r>
              <a:rPr lang="zh-TW" altLang="en-US" sz="3200" dirty="0">
                <a:solidFill>
                  <a:srgbClr val="3C4640"/>
                </a:solidFill>
              </a:rPr>
              <a:t>（表面增強拉曼光譜</a:t>
            </a:r>
            <a:r>
              <a:rPr lang="en-US" altLang="zh-TW" sz="3200" dirty="0">
                <a:solidFill>
                  <a:srgbClr val="3C4640"/>
                </a:solidFill>
              </a:rPr>
              <a:t>: Surface-enhanced Raman spectroscopy</a:t>
            </a:r>
            <a:r>
              <a:rPr lang="zh-TW" altLang="en-US" sz="3200" dirty="0">
                <a:solidFill>
                  <a:srgbClr val="3C4640"/>
                </a:solidFill>
              </a:rPr>
              <a:t>）效應，與檢測其</a:t>
            </a:r>
            <a:r>
              <a:rPr lang="en-US" altLang="zh-TW" sz="3200" dirty="0">
                <a:solidFill>
                  <a:srgbClr val="3C4640"/>
                </a:solidFill>
              </a:rPr>
              <a:t>SERS</a:t>
            </a:r>
            <a:r>
              <a:rPr lang="zh-TW" altLang="en-US" sz="3200" dirty="0">
                <a:solidFill>
                  <a:srgbClr val="3C4640"/>
                </a:solidFill>
              </a:rPr>
              <a:t>檢測之靈敏度及穩定性。我們為了尋找金龜子翅膀結構能達成</a:t>
            </a:r>
            <a:r>
              <a:rPr lang="en-US" altLang="zh-TW" sz="3200" dirty="0">
                <a:solidFill>
                  <a:srgbClr val="3C4640"/>
                </a:solidFill>
              </a:rPr>
              <a:t>SERS</a:t>
            </a:r>
            <a:r>
              <a:rPr lang="zh-TW" altLang="en-US" sz="3200" dirty="0">
                <a:solidFill>
                  <a:srgbClr val="3C4640"/>
                </a:solidFill>
              </a:rPr>
              <a:t>檢測能力的最佳條件，我們檢測</a:t>
            </a:r>
            <a:r>
              <a:rPr lang="en-US" altLang="zh-TW" sz="3200" dirty="0">
                <a:solidFill>
                  <a:srgbClr val="3C4640"/>
                </a:solidFill>
              </a:rPr>
              <a:t>25</a:t>
            </a:r>
            <a:r>
              <a:rPr lang="zh-TW" altLang="en-US" sz="3200" dirty="0">
                <a:solidFill>
                  <a:srgbClr val="3C4640"/>
                </a:solidFill>
              </a:rPr>
              <a:t>、</a:t>
            </a:r>
            <a:r>
              <a:rPr lang="en-US" altLang="zh-TW" sz="3200" dirty="0">
                <a:solidFill>
                  <a:srgbClr val="3C4640"/>
                </a:solidFill>
              </a:rPr>
              <a:t>30</a:t>
            </a:r>
            <a:r>
              <a:rPr lang="zh-TW" altLang="en-US" sz="3200" dirty="0">
                <a:solidFill>
                  <a:srgbClr val="3C4640"/>
                </a:solidFill>
              </a:rPr>
              <a:t>、</a:t>
            </a:r>
            <a:r>
              <a:rPr lang="en-US" altLang="zh-TW" sz="3200" dirty="0">
                <a:solidFill>
                  <a:srgbClr val="3C4640"/>
                </a:solidFill>
              </a:rPr>
              <a:t>35</a:t>
            </a:r>
            <a:r>
              <a:rPr lang="zh-TW" altLang="en-US" sz="3200" dirty="0">
                <a:solidFill>
                  <a:srgbClr val="3C4640"/>
                </a:solidFill>
              </a:rPr>
              <a:t>銀奈米粒子（</a:t>
            </a:r>
            <a:r>
              <a:rPr lang="en-US" altLang="zh-TW" sz="3200" dirty="0">
                <a:solidFill>
                  <a:srgbClr val="3C4640"/>
                </a:solidFill>
              </a:rPr>
              <a:t>Ag Nano-</a:t>
            </a:r>
            <a:r>
              <a:rPr lang="en-US" altLang="zh-TW" sz="3200" dirty="0" err="1">
                <a:solidFill>
                  <a:srgbClr val="3C4640"/>
                </a:solidFill>
              </a:rPr>
              <a:t>particles,AgNps</a:t>
            </a:r>
            <a:r>
              <a:rPr lang="zh-TW" altLang="en-US" sz="3200" dirty="0">
                <a:solidFill>
                  <a:srgbClr val="3C4640"/>
                </a:solidFill>
              </a:rPr>
              <a:t>）蒸鍍厚度於四種基板，分別是金龜子原翅（</a:t>
            </a:r>
            <a:r>
              <a:rPr lang="en-US" altLang="zh-TW" sz="3200" dirty="0">
                <a:solidFill>
                  <a:srgbClr val="3C4640"/>
                </a:solidFill>
              </a:rPr>
              <a:t>Beetle</a:t>
            </a:r>
            <a:r>
              <a:rPr lang="zh-TW" altLang="en-US" sz="3200" dirty="0">
                <a:solidFill>
                  <a:srgbClr val="3C4640"/>
                </a:solidFill>
              </a:rPr>
              <a:t> </a:t>
            </a:r>
            <a:r>
              <a:rPr lang="en-US" altLang="zh-TW" sz="3200" dirty="0" err="1">
                <a:solidFill>
                  <a:srgbClr val="3C4640"/>
                </a:solidFill>
              </a:rPr>
              <a:t>Wings:BWS</a:t>
            </a:r>
            <a:r>
              <a:rPr lang="zh-TW" altLang="en-US" sz="3200" dirty="0">
                <a:solidFill>
                  <a:srgbClr val="3C4640"/>
                </a:solidFill>
              </a:rPr>
              <a:t>）、轉印的金龜翅膀結構（</a:t>
            </a:r>
            <a:r>
              <a:rPr lang="en-US" altLang="zh-TW" sz="3200" dirty="0">
                <a:solidFill>
                  <a:srgbClr val="3C4640"/>
                </a:solidFill>
              </a:rPr>
              <a:t>PDMS-BWS</a:t>
            </a:r>
            <a:r>
              <a:rPr lang="zh-TW" altLang="en-US" sz="3200" dirty="0">
                <a:solidFill>
                  <a:srgbClr val="3C4640"/>
                </a:solidFill>
              </a:rPr>
              <a:t>）、平面的</a:t>
            </a:r>
            <a:r>
              <a:rPr lang="en-US" altLang="zh-TW" sz="3200" dirty="0">
                <a:solidFill>
                  <a:srgbClr val="3C4640"/>
                </a:solidFill>
              </a:rPr>
              <a:t>PDMS</a:t>
            </a:r>
            <a:r>
              <a:rPr lang="zh-TW" altLang="en-US" sz="3200" dirty="0">
                <a:solidFill>
                  <a:srgbClr val="3C4640"/>
                </a:solidFill>
              </a:rPr>
              <a:t>（</a:t>
            </a:r>
            <a:r>
              <a:rPr lang="en-US" altLang="zh-TW" sz="3200" dirty="0">
                <a:solidFill>
                  <a:srgbClr val="3C4640"/>
                </a:solidFill>
              </a:rPr>
              <a:t>PDMS-plate</a:t>
            </a:r>
            <a:r>
              <a:rPr lang="zh-TW" altLang="en-US" sz="3200" dirty="0">
                <a:solidFill>
                  <a:srgbClr val="3C4640"/>
                </a:solidFill>
              </a:rPr>
              <a:t>）、普通載玻片（</a:t>
            </a:r>
            <a:r>
              <a:rPr lang="en-US" altLang="zh-TW" sz="3200" dirty="0">
                <a:solidFill>
                  <a:srgbClr val="3C4640"/>
                </a:solidFill>
              </a:rPr>
              <a:t>Glass</a:t>
            </a:r>
            <a:r>
              <a:rPr lang="zh-TW" altLang="en-US" sz="3200" dirty="0">
                <a:solidFill>
                  <a:srgbClr val="3C4640"/>
                </a:solidFill>
              </a:rPr>
              <a:t>），最後以染料（羅丹明</a:t>
            </a:r>
            <a:r>
              <a:rPr lang="en-US" altLang="zh-TW" sz="3200" dirty="0">
                <a:solidFill>
                  <a:srgbClr val="3C4640"/>
                </a:solidFill>
              </a:rPr>
              <a:t>6G</a:t>
            </a:r>
            <a:r>
              <a:rPr lang="zh-TW" altLang="en-US" sz="3200" dirty="0">
                <a:solidFill>
                  <a:srgbClr val="3C4640"/>
                </a:solidFill>
              </a:rPr>
              <a:t>）及標準汙染檢測分子（</a:t>
            </a:r>
            <a:r>
              <a:rPr lang="en-US" altLang="zh-TW" sz="3200" dirty="0">
                <a:solidFill>
                  <a:srgbClr val="3C4640"/>
                </a:solidFill>
              </a:rPr>
              <a:t>4-MBA</a:t>
            </a:r>
            <a:r>
              <a:rPr lang="zh-TW" altLang="en-US" sz="3200" dirty="0">
                <a:solidFill>
                  <a:srgbClr val="3C4640"/>
                </a:solidFill>
              </a:rPr>
              <a:t>）等做為檢測物，期望未來可應用於環境污染、工業廢水等水質汙染檢測之用。</a:t>
            </a:r>
          </a:p>
        </p:txBody>
      </p:sp>
      <p:sp>
        <p:nvSpPr>
          <p:cNvPr id="2" name="Google Shape;615;p27">
            <a:extLst>
              <a:ext uri="{FF2B5EF4-FFF2-40B4-BE49-F238E27FC236}">
                <a16:creationId xmlns:a16="http://schemas.microsoft.com/office/drawing/2014/main" id="{EBBF63CE-4FA4-C054-C18B-91742590C8C0}"/>
              </a:ext>
            </a:extLst>
          </p:cNvPr>
          <p:cNvSpPr txBox="1"/>
          <p:nvPr/>
        </p:nvSpPr>
        <p:spPr>
          <a:xfrm>
            <a:off x="600668" y="783018"/>
            <a:ext cx="1708666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0000" b="1" dirty="0">
                <a:solidFill>
                  <a:srgbClr val="3C4640"/>
                </a:solidFill>
                <a:latin typeface="Prompt Black"/>
                <a:cs typeface="Prompt Black"/>
                <a:sym typeface="Prompt Black"/>
              </a:rPr>
              <a:t>摘要</a:t>
            </a:r>
            <a:endParaRPr lang="en-US" altLang="zh-TW" sz="9600" dirty="0">
              <a:solidFill>
                <a:srgbClr val="3C46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786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7"/>
          <p:cNvSpPr txBox="1"/>
          <p:nvPr/>
        </p:nvSpPr>
        <p:spPr>
          <a:xfrm>
            <a:off x="600667" y="876146"/>
            <a:ext cx="17086662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8000" b="1" dirty="0">
                <a:solidFill>
                  <a:srgbClr val="3C4640"/>
                </a:solidFill>
                <a:latin typeface="Prompt Black"/>
                <a:cs typeface="Prompt Black"/>
                <a:sym typeface="Prompt Black"/>
              </a:rPr>
              <a:t>縮減作品說明書的文章</a:t>
            </a:r>
            <a:endParaRPr lang="en-US" sz="8000" dirty="0">
              <a:solidFill>
                <a:srgbClr val="3C4640"/>
              </a:solidFill>
            </a:endParaRPr>
          </a:p>
        </p:txBody>
      </p:sp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616;p27">
            <a:extLst>
              <a:ext uri="{FF2B5EF4-FFF2-40B4-BE49-F238E27FC236}">
                <a16:creationId xmlns:a16="http://schemas.microsoft.com/office/drawing/2014/main" id="{F9C9D231-FEA2-3B5D-4B2F-CFD77FA388E9}"/>
              </a:ext>
            </a:extLst>
          </p:cNvPr>
          <p:cNvSpPr txBox="1"/>
          <p:nvPr/>
        </p:nvSpPr>
        <p:spPr>
          <a:xfrm>
            <a:off x="600667" y="2315552"/>
            <a:ext cx="17086663" cy="819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8018"/>
              </a:lnSpc>
            </a:pPr>
            <a:r>
              <a:rPr lang="zh-TW" altLang="en-US" sz="3600" b="1" dirty="0">
                <a:solidFill>
                  <a:srgbClr val="3C4640"/>
                </a:solidFill>
                <a:latin typeface="Blinker"/>
                <a:sym typeface="Blinker"/>
              </a:rPr>
              <a:t>現在花一點時間想一下，如果今天你只有一分鐘向評審推銷你的作品</a:t>
            </a:r>
            <a:r>
              <a:rPr lang="en-US" altLang="zh-TW" sz="3600" b="1" dirty="0">
                <a:solidFill>
                  <a:srgbClr val="3C4640"/>
                </a:solidFill>
                <a:latin typeface="Blinker"/>
                <a:sym typeface="Blinker"/>
              </a:rPr>
              <a:t>…..</a:t>
            </a:r>
            <a:endParaRPr lang="zh-TW" altLang="en-US" sz="3600" b="1" dirty="0">
              <a:solidFill>
                <a:srgbClr val="3C4640"/>
              </a:solidFill>
              <a:latin typeface="Blinker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E844EF28-0DD4-8079-F587-2815AF7E907B}"/>
              </a:ext>
            </a:extLst>
          </p:cNvPr>
          <p:cNvSpPr txBox="1"/>
          <p:nvPr/>
        </p:nvSpPr>
        <p:spPr>
          <a:xfrm>
            <a:off x="600667" y="3853901"/>
            <a:ext cx="17086662" cy="2023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3600" b="1" dirty="0">
                <a:solidFill>
                  <a:srgbClr val="3C4640"/>
                </a:solidFill>
                <a:latin typeface="Blinker"/>
                <a:sym typeface="Blinker"/>
              </a:rPr>
              <a:t>	</a:t>
            </a:r>
            <a:r>
              <a:rPr lang="zh-TW" altLang="en-US" sz="4500" b="1" dirty="0">
                <a:solidFill>
                  <a:srgbClr val="3C4640"/>
                </a:solidFill>
                <a:latin typeface="Blinker"/>
                <a:sym typeface="Blinker"/>
              </a:rPr>
              <a:t>在這一分鐘內會講的東西就是你的主軸，由主軸延伸來決定要放入的內容，其他細節再用其他方式補充，才不會模糊重點。</a:t>
            </a:r>
            <a:endParaRPr lang="en-US" altLang="zh-TW" sz="4500" b="1" dirty="0">
              <a:solidFill>
                <a:srgbClr val="3C4640"/>
              </a:solidFill>
              <a:latin typeface="Blinker"/>
              <a:sym typeface="Blinker"/>
            </a:endParaRPr>
          </a:p>
        </p:txBody>
      </p:sp>
      <p:sp>
        <p:nvSpPr>
          <p:cNvPr id="5" name="Google Shape;616;p27">
            <a:extLst>
              <a:ext uri="{FF2B5EF4-FFF2-40B4-BE49-F238E27FC236}">
                <a16:creationId xmlns:a16="http://schemas.microsoft.com/office/drawing/2014/main" id="{E8B50069-90E3-D831-DFF5-B4645CC2052E}"/>
              </a:ext>
            </a:extLst>
          </p:cNvPr>
          <p:cNvSpPr txBox="1"/>
          <p:nvPr/>
        </p:nvSpPr>
        <p:spPr>
          <a:xfrm>
            <a:off x="600667" y="6595529"/>
            <a:ext cx="17086662" cy="2049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4500" b="1" i="0" u="none" strike="noStrike" cap="none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長話短說，不要直接複製貼上作品說明書的段落。</a:t>
            </a:r>
            <a:endParaRPr lang="en-US" altLang="zh-TW" sz="4500" b="1" i="0" u="none" strike="noStrike" cap="none" dirty="0">
              <a:solidFill>
                <a:srgbClr val="3C4640"/>
              </a:solidFill>
              <a:latin typeface="Blinker"/>
              <a:ea typeface="Blinker"/>
              <a:cs typeface="Blinker"/>
              <a:sym typeface="Blinker"/>
            </a:endParaRPr>
          </a:p>
          <a:p>
            <a:pPr marR="0" lvl="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4500" b="1" dirty="0">
                <a:solidFill>
                  <a:srgbClr val="FF0000"/>
                </a:solidFill>
                <a:latin typeface="Blinker"/>
                <a:sym typeface="Blinker"/>
              </a:rPr>
              <a:t>(</a:t>
            </a:r>
            <a:r>
              <a:rPr lang="zh-TW" altLang="en-US" sz="4500" b="1" dirty="0">
                <a:solidFill>
                  <a:srgbClr val="FF0000"/>
                </a:solidFill>
                <a:latin typeface="Blinker"/>
                <a:sym typeface="Blinker"/>
              </a:rPr>
              <a:t>看懂之後，重新講一遍的概念</a:t>
            </a:r>
            <a:r>
              <a:rPr lang="en-US" altLang="zh-TW" sz="4500" b="1" dirty="0">
                <a:solidFill>
                  <a:srgbClr val="FF0000"/>
                </a:solidFill>
                <a:latin typeface="Blinker"/>
                <a:sym typeface="Blinker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37572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7"/>
          <p:cNvSpPr txBox="1"/>
          <p:nvPr/>
        </p:nvSpPr>
        <p:spPr>
          <a:xfrm>
            <a:off x="600667" y="876146"/>
            <a:ext cx="17086662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8000" b="1" dirty="0">
                <a:solidFill>
                  <a:srgbClr val="3C4640"/>
                </a:solidFill>
                <a:latin typeface="Prompt Black"/>
                <a:cs typeface="Prompt Black"/>
                <a:sym typeface="Prompt Black"/>
              </a:rPr>
              <a:t>縮減作品說明書的文章</a:t>
            </a:r>
            <a:endParaRPr lang="en-US" sz="8000" dirty="0">
              <a:solidFill>
                <a:srgbClr val="3C4640"/>
              </a:solidFill>
            </a:endParaRPr>
          </a:p>
        </p:txBody>
      </p:sp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616;p27">
            <a:extLst>
              <a:ext uri="{FF2B5EF4-FFF2-40B4-BE49-F238E27FC236}">
                <a16:creationId xmlns:a16="http://schemas.microsoft.com/office/drawing/2014/main" id="{F9C9D231-FEA2-3B5D-4B2F-CFD77FA388E9}"/>
              </a:ext>
            </a:extLst>
          </p:cNvPr>
          <p:cNvSpPr txBox="1"/>
          <p:nvPr/>
        </p:nvSpPr>
        <p:spPr>
          <a:xfrm>
            <a:off x="600667" y="2315552"/>
            <a:ext cx="17086663" cy="107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4700" b="1" i="0" u="none" strike="noStrike" cap="none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可以寫成</a:t>
            </a:r>
            <a:r>
              <a:rPr lang="en-US" altLang="zh-TW" sz="4700" b="1" i="0" u="none" strike="noStrike" cap="none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…..</a:t>
            </a:r>
            <a:endParaRPr lang="en-US" altLang="zh-TW" sz="4700" b="1" dirty="0">
              <a:solidFill>
                <a:srgbClr val="3C4640"/>
              </a:solidFill>
              <a:latin typeface="Blinker"/>
              <a:sym typeface="Blinker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E844EF28-0DD4-8079-F587-2815AF7E907B}"/>
              </a:ext>
            </a:extLst>
          </p:cNvPr>
          <p:cNvSpPr txBox="1"/>
          <p:nvPr/>
        </p:nvSpPr>
        <p:spPr>
          <a:xfrm>
            <a:off x="600667" y="4266337"/>
            <a:ext cx="170866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TW" sz="3600" dirty="0">
                <a:solidFill>
                  <a:srgbClr val="3C4640"/>
                </a:solidFill>
              </a:rPr>
              <a:t>	</a:t>
            </a:r>
            <a:r>
              <a:rPr lang="zh-TW" altLang="en-US" sz="3600" dirty="0">
                <a:solidFill>
                  <a:srgbClr val="3C4640"/>
                </a:solidFill>
              </a:rPr>
              <a:t>本研究利用金龜子翅膀做為仿生結構模版，利用</a:t>
            </a:r>
            <a:r>
              <a:rPr lang="en-US" altLang="zh-TW" sz="3600" dirty="0">
                <a:solidFill>
                  <a:srgbClr val="3C4640"/>
                </a:solidFill>
              </a:rPr>
              <a:t>PDMS</a:t>
            </a:r>
            <a:r>
              <a:rPr lang="zh-TW" altLang="en-US" sz="3600" dirty="0">
                <a:solidFill>
                  <a:srgbClr val="3C4640"/>
                </a:solidFill>
              </a:rPr>
              <a:t>（聚二甲基矽氧烷</a:t>
            </a:r>
            <a:r>
              <a:rPr lang="en-US" altLang="zh-TW" sz="3600" dirty="0">
                <a:solidFill>
                  <a:srgbClr val="3C4640"/>
                </a:solidFill>
              </a:rPr>
              <a:t>polydimethylsiloxane</a:t>
            </a:r>
            <a:r>
              <a:rPr lang="zh-TW" altLang="en-US" sz="3600" dirty="0">
                <a:solidFill>
                  <a:srgbClr val="3C4640"/>
                </a:solidFill>
              </a:rPr>
              <a:t>）轉印形成仿生</a:t>
            </a:r>
            <a:r>
              <a:rPr lang="en-US" altLang="zh-TW" sz="3600" dirty="0">
                <a:solidFill>
                  <a:srgbClr val="3C4640"/>
                </a:solidFill>
              </a:rPr>
              <a:t>3D</a:t>
            </a:r>
            <a:r>
              <a:rPr lang="zh-TW" altLang="en-US" sz="3600" dirty="0">
                <a:solidFill>
                  <a:srgbClr val="3C4640"/>
                </a:solidFill>
              </a:rPr>
              <a:t>結構，使其能夠增強拉曼光譜訊號，達成可撓式</a:t>
            </a:r>
            <a:r>
              <a:rPr lang="en-US" altLang="zh-TW" sz="3600" dirty="0">
                <a:solidFill>
                  <a:srgbClr val="3C4640"/>
                </a:solidFill>
              </a:rPr>
              <a:t>SERS</a:t>
            </a:r>
            <a:r>
              <a:rPr lang="zh-TW" altLang="en-US" sz="3600" dirty="0">
                <a:solidFill>
                  <a:srgbClr val="3C4640"/>
                </a:solidFill>
              </a:rPr>
              <a:t>（表面增強拉曼光譜</a:t>
            </a:r>
            <a:r>
              <a:rPr lang="en-US" altLang="zh-TW" sz="3600" dirty="0">
                <a:solidFill>
                  <a:srgbClr val="3C4640"/>
                </a:solidFill>
              </a:rPr>
              <a:t>: Surface-enhanced Raman spectroscopy</a:t>
            </a:r>
            <a:r>
              <a:rPr lang="zh-TW" altLang="en-US" sz="3600" dirty="0">
                <a:solidFill>
                  <a:srgbClr val="3C4640"/>
                </a:solidFill>
              </a:rPr>
              <a:t>）的效果，我們尋找金龜子翅膀結構能達成</a:t>
            </a:r>
            <a:r>
              <a:rPr lang="en-US" altLang="zh-TW" sz="3600" dirty="0">
                <a:solidFill>
                  <a:srgbClr val="3C4640"/>
                </a:solidFill>
              </a:rPr>
              <a:t>SERS</a:t>
            </a:r>
            <a:r>
              <a:rPr lang="zh-TW" altLang="en-US" sz="3600" dirty="0">
                <a:solidFill>
                  <a:srgbClr val="3C4640"/>
                </a:solidFill>
              </a:rPr>
              <a:t>檢測能力的最佳條件，而且相較於現在市面上的檢測發法更為經濟，期望未來可應用於環境污染、工業廢水等水質汙染檢測之用。</a:t>
            </a:r>
          </a:p>
        </p:txBody>
      </p:sp>
    </p:spTree>
    <p:extLst>
      <p:ext uri="{BB962C8B-B14F-4D97-AF65-F5344CB8AC3E}">
        <p14:creationId xmlns:p14="http://schemas.microsoft.com/office/powerpoint/2010/main" val="1714424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7"/>
          <p:cNvSpPr txBox="1"/>
          <p:nvPr/>
        </p:nvSpPr>
        <p:spPr>
          <a:xfrm>
            <a:off x="600668" y="783018"/>
            <a:ext cx="1708666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10000" b="1" dirty="0">
                <a:solidFill>
                  <a:srgbClr val="3C4640"/>
                </a:solidFill>
                <a:latin typeface="Prompt Black"/>
                <a:cs typeface="Prompt Black"/>
                <a:sym typeface="Prompt Black"/>
              </a:rPr>
              <a:t>重點</a:t>
            </a:r>
            <a:endParaRPr lang="en-US" altLang="zh-TW" sz="9600" dirty="0">
              <a:solidFill>
                <a:srgbClr val="3C4640"/>
              </a:solidFill>
            </a:endParaRPr>
          </a:p>
        </p:txBody>
      </p:sp>
      <p:sp>
        <p:nvSpPr>
          <p:cNvPr id="616" name="Google Shape;616;p27"/>
          <p:cNvSpPr txBox="1"/>
          <p:nvPr/>
        </p:nvSpPr>
        <p:spPr>
          <a:xfrm>
            <a:off x="600668" y="2916444"/>
            <a:ext cx="17086664" cy="6149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8018"/>
              </a:lnSpc>
            </a:pPr>
            <a:r>
              <a:rPr lang="zh-TW" altLang="en-US" sz="4500" b="1" dirty="0">
                <a:solidFill>
                  <a:srgbClr val="3C4640"/>
                </a:solidFill>
                <a:latin typeface="Blinker"/>
                <a:sym typeface="Blinker"/>
              </a:rPr>
              <a:t>該選哪些內容展示</a:t>
            </a:r>
            <a:r>
              <a:rPr lang="en-US" altLang="zh-TW" sz="4500" b="1" dirty="0">
                <a:solidFill>
                  <a:srgbClr val="3C4640"/>
                </a:solidFill>
                <a:latin typeface="Blinker"/>
                <a:sym typeface="Blinker"/>
              </a:rPr>
              <a:t>?</a:t>
            </a:r>
          </a:p>
          <a:p>
            <a:pPr marL="685800" marR="0" lvl="0" indent="-68580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zh-TW" altLang="en-US" sz="4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核心概念</a:t>
            </a:r>
            <a:r>
              <a:rPr lang="zh-TW" altLang="en-US" sz="4500" b="1" dirty="0">
                <a:solidFill>
                  <a:srgbClr val="3C4640"/>
                </a:solidFill>
                <a:latin typeface="Blinker"/>
                <a:sym typeface="Blinker"/>
              </a:rPr>
              <a:t>、</a:t>
            </a:r>
            <a:r>
              <a:rPr lang="zh-TW" altLang="en-US" sz="4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能幫觀眾瞭解作品</a:t>
            </a:r>
            <a:r>
              <a:rPr lang="zh-TW" altLang="en-US" sz="4500" b="1" dirty="0">
                <a:solidFill>
                  <a:srgbClr val="3C4640"/>
                </a:solidFill>
                <a:latin typeface="Blinker"/>
                <a:sym typeface="Blinker"/>
              </a:rPr>
              <a:t>、忌文字太多。</a:t>
            </a:r>
            <a:endParaRPr lang="en-US" altLang="zh-TW" sz="4500" b="1" i="0" u="none" strike="noStrike" cap="none" dirty="0">
              <a:solidFill>
                <a:srgbClr val="3C4640"/>
              </a:solidFill>
              <a:latin typeface="Blinker"/>
              <a:ea typeface="Blinker"/>
              <a:cs typeface="Blinker"/>
              <a:sym typeface="Blinker"/>
            </a:endParaRPr>
          </a:p>
          <a:p>
            <a:pPr marL="0" marR="0" lvl="0" indent="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500" b="1" dirty="0">
                <a:solidFill>
                  <a:srgbClr val="3C4640"/>
                </a:solidFill>
                <a:latin typeface="Blinker"/>
                <a:sym typeface="Blinker"/>
              </a:rPr>
              <a:t>哪些圖片應該放進海報</a:t>
            </a:r>
            <a:r>
              <a:rPr lang="en-US" altLang="zh-TW" sz="4500" b="1" dirty="0">
                <a:solidFill>
                  <a:srgbClr val="3C4640"/>
                </a:solidFill>
                <a:latin typeface="Blinker"/>
                <a:sym typeface="Blinker"/>
              </a:rPr>
              <a:t>?</a:t>
            </a:r>
          </a:p>
          <a:p>
            <a:pPr marL="685800" marR="0" lvl="0" indent="-68580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zh-TW" altLang="en-US" sz="4500" b="1" dirty="0">
                <a:solidFill>
                  <a:srgbClr val="3C4640"/>
                </a:solidFill>
                <a:latin typeface="Blinker"/>
                <a:sym typeface="Blinker"/>
              </a:rPr>
              <a:t>重要儀器設置、數據結果。</a:t>
            </a:r>
            <a:endParaRPr lang="en-US" altLang="zh-TW" sz="4500" b="1" dirty="0">
              <a:solidFill>
                <a:srgbClr val="3C4640"/>
              </a:solidFill>
              <a:latin typeface="Blinker"/>
              <a:sym typeface="Blinker"/>
            </a:endParaRPr>
          </a:p>
          <a:p>
            <a:pPr marL="0" marR="0" lvl="0" indent="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500" b="1" dirty="0">
                <a:solidFill>
                  <a:srgbClr val="3C4640"/>
                </a:solidFill>
                <a:latin typeface="Blinker"/>
                <a:sym typeface="Blinker"/>
              </a:rPr>
              <a:t>哪些東西可以不用展示</a:t>
            </a:r>
            <a:r>
              <a:rPr lang="en-US" altLang="zh-TW" sz="4500" b="1" dirty="0">
                <a:solidFill>
                  <a:srgbClr val="3C4640"/>
                </a:solidFill>
                <a:latin typeface="Blinker"/>
                <a:sym typeface="Blinker"/>
              </a:rPr>
              <a:t>?</a:t>
            </a:r>
          </a:p>
          <a:p>
            <a:pPr marL="685800" indent="-685800">
              <a:lnSpc>
                <a:spcPct val="148018"/>
              </a:lnSpc>
              <a:buFont typeface="Wingdings" panose="05000000000000000000" pitchFamily="2" charset="2"/>
              <a:buChar char="n"/>
            </a:pPr>
            <a:r>
              <a:rPr lang="zh-TW" altLang="en-US" sz="4500" b="1" dirty="0">
                <a:solidFill>
                  <a:srgbClr val="3C4640"/>
                </a:solidFill>
                <a:latin typeface="Blinker"/>
                <a:sym typeface="Blinker"/>
              </a:rPr>
              <a:t>過於重複的文字、普通的實驗器材（鑷子、培養皿）。</a:t>
            </a:r>
            <a:endParaRPr lang="en-US" altLang="zh-TW" sz="4500" b="1" dirty="0">
              <a:solidFill>
                <a:srgbClr val="3C4640"/>
              </a:solidFill>
              <a:latin typeface="Blinker"/>
              <a:sym typeface="Blinker"/>
            </a:endParaRPr>
          </a:p>
        </p:txBody>
      </p:sp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7"/>
          <p:cNvSpPr txBox="1"/>
          <p:nvPr/>
        </p:nvSpPr>
        <p:spPr>
          <a:xfrm>
            <a:off x="624113" y="740239"/>
            <a:ext cx="1701074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Prompt Black"/>
                <a:ea typeface="Prompt Black"/>
                <a:cs typeface="Prompt Black"/>
                <a:sym typeface="Prompt Black"/>
              </a:rPr>
              <a:t>排版（</a:t>
            </a:r>
            <a:r>
              <a:rPr lang="zh-TW" altLang="en-US" sz="9600" b="1" i="0" u="none" strike="noStrike" cap="none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圖片與圖解</a:t>
            </a: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）</a:t>
            </a:r>
            <a:endParaRPr lang="en-US" sz="10000" dirty="0">
              <a:solidFill>
                <a:srgbClr val="3C4640"/>
              </a:solidFill>
            </a:endParaRPr>
          </a:p>
        </p:txBody>
      </p:sp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群組 3">
            <a:extLst>
              <a:ext uri="{FF2B5EF4-FFF2-40B4-BE49-F238E27FC236}">
                <a16:creationId xmlns:a16="http://schemas.microsoft.com/office/drawing/2014/main" id="{5A5E43C3-5DE4-7185-DE3D-6D14C9C9EBDE}"/>
              </a:ext>
            </a:extLst>
          </p:cNvPr>
          <p:cNvGrpSpPr/>
          <p:nvPr/>
        </p:nvGrpSpPr>
        <p:grpSpPr>
          <a:xfrm>
            <a:off x="5719010" y="3245564"/>
            <a:ext cx="6849979" cy="5015832"/>
            <a:chOff x="9649325" y="3038340"/>
            <a:chExt cx="6849979" cy="5015832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C3B364BC-B759-78BD-00DB-4FA3C0CDBC47}"/>
                </a:ext>
              </a:extLst>
            </p:cNvPr>
            <p:cNvSpPr/>
            <p:nvPr/>
          </p:nvSpPr>
          <p:spPr>
            <a:xfrm>
              <a:off x="9649325" y="3202407"/>
              <a:ext cx="6849979" cy="388218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5" name="圖形 4" descr="3D 眼鏡 以實心填滿">
              <a:extLst>
                <a:ext uri="{FF2B5EF4-FFF2-40B4-BE49-F238E27FC236}">
                  <a16:creationId xmlns:a16="http://schemas.microsoft.com/office/drawing/2014/main" id="{04D316DA-BDF3-110C-65D8-3AAC23E63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093114" y="3038340"/>
              <a:ext cx="4387515" cy="4387515"/>
            </a:xfrm>
            <a:prstGeom prst="rect">
              <a:avLst/>
            </a:prstGeom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C454ED03-00D3-C6A4-4327-0E853A1552D3}"/>
                </a:ext>
              </a:extLst>
            </p:cNvPr>
            <p:cNvSpPr txBox="1"/>
            <p:nvPr/>
          </p:nvSpPr>
          <p:spPr>
            <a:xfrm>
              <a:off x="11554327" y="7346286"/>
              <a:ext cx="314864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4000" b="1" dirty="0">
                  <a:solidFill>
                    <a:srgbClr val="3C4640"/>
                  </a:solidFill>
                  <a:latin typeface="Blinker"/>
                  <a:sym typeface="Blinker"/>
                </a:rPr>
                <a:t>圖</a:t>
              </a:r>
              <a:r>
                <a:rPr lang="en-US" altLang="zh-TW" sz="4000" b="1" dirty="0">
                  <a:solidFill>
                    <a:srgbClr val="3C4640"/>
                  </a:solidFill>
                  <a:latin typeface="Blinker"/>
                  <a:sym typeface="Blinker"/>
                </a:rPr>
                <a:t>2</a:t>
              </a:r>
              <a:r>
                <a:rPr lang="zh-TW" altLang="en-US" sz="4000" b="1" dirty="0">
                  <a:solidFill>
                    <a:srgbClr val="3C4640"/>
                  </a:solidFill>
                  <a:latin typeface="Blinker"/>
                  <a:sym typeface="Blinker"/>
                </a:rPr>
                <a:t>  成品展示</a:t>
              </a:r>
              <a:endParaRPr lang="zh-TW" altLang="en-US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4142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>
            <a:extLst>
              <a:ext uri="{FF2B5EF4-FFF2-40B4-BE49-F238E27FC236}">
                <a16:creationId xmlns:a16="http://schemas.microsoft.com/office/drawing/2014/main" id="{C454ED03-00D3-C6A4-4327-0E853A1552D3}"/>
              </a:ext>
            </a:extLst>
          </p:cNvPr>
          <p:cNvSpPr txBox="1"/>
          <p:nvPr/>
        </p:nvSpPr>
        <p:spPr>
          <a:xfrm>
            <a:off x="7054420" y="3768999"/>
            <a:ext cx="41791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rgbClr val="3C4640"/>
                </a:solidFill>
                <a:latin typeface="Blinker"/>
                <a:sym typeface="Blinker"/>
              </a:rPr>
              <a:t>表</a:t>
            </a:r>
            <a:r>
              <a:rPr lang="en-US" altLang="zh-TW" sz="4000" b="1" dirty="0">
                <a:solidFill>
                  <a:srgbClr val="3C4640"/>
                </a:solidFill>
                <a:latin typeface="Blinker"/>
                <a:sym typeface="Blinker"/>
              </a:rPr>
              <a:t>2</a:t>
            </a:r>
            <a:r>
              <a:rPr lang="zh-TW" altLang="en-US" sz="4000" b="1" dirty="0">
                <a:solidFill>
                  <a:srgbClr val="3C4640"/>
                </a:solidFill>
                <a:latin typeface="Blinker"/>
                <a:sym typeface="Blinker"/>
              </a:rPr>
              <a:t>  實驗測量結果</a:t>
            </a:r>
            <a:endParaRPr lang="zh-TW" altLang="en-US" sz="4000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A6FC6605-6480-9DF7-8D70-184F9648A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760386"/>
              </p:ext>
            </p:extLst>
          </p:nvPr>
        </p:nvGraphicFramePr>
        <p:xfrm>
          <a:off x="5503969" y="4653027"/>
          <a:ext cx="7251032" cy="3138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5516">
                  <a:extLst>
                    <a:ext uri="{9D8B030D-6E8A-4147-A177-3AD203B41FA5}">
                      <a16:colId xmlns:a16="http://schemas.microsoft.com/office/drawing/2014/main" val="2193908702"/>
                    </a:ext>
                  </a:extLst>
                </a:gridCol>
                <a:gridCol w="3625516">
                  <a:extLst>
                    <a:ext uri="{9D8B030D-6E8A-4147-A177-3AD203B41FA5}">
                      <a16:colId xmlns:a16="http://schemas.microsoft.com/office/drawing/2014/main" val="2769778248"/>
                    </a:ext>
                  </a:extLst>
                </a:gridCol>
              </a:tblGrid>
              <a:tr h="1046222">
                <a:tc>
                  <a:txBody>
                    <a:bodyPr/>
                    <a:lstStyle/>
                    <a:p>
                      <a:r>
                        <a:rPr lang="zh-TW" altLang="en-US" sz="4500" dirty="0"/>
                        <a:t>實驗</a:t>
                      </a:r>
                      <a:r>
                        <a:rPr lang="en-US" altLang="zh-TW" sz="4500" dirty="0"/>
                        <a:t>1</a:t>
                      </a:r>
                      <a:endParaRPr lang="zh-TW" altLang="en-US" sz="4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4500" dirty="0"/>
                        <a:t>實驗</a:t>
                      </a:r>
                      <a:r>
                        <a:rPr lang="en-US" altLang="zh-TW" sz="4500" dirty="0"/>
                        <a:t>2</a:t>
                      </a:r>
                      <a:endParaRPr lang="zh-TW" altLang="en-US" sz="4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026105"/>
                  </a:ext>
                </a:extLst>
              </a:tr>
              <a:tr h="1046222">
                <a:tc>
                  <a:txBody>
                    <a:bodyPr/>
                    <a:lstStyle/>
                    <a:p>
                      <a:r>
                        <a:rPr lang="en-US" altLang="zh-TW" sz="4500" dirty="0"/>
                        <a:t>1</a:t>
                      </a:r>
                      <a:endParaRPr lang="zh-TW" altLang="en-US" sz="4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4500" dirty="0"/>
                        <a:t>2</a:t>
                      </a:r>
                      <a:endParaRPr lang="zh-TW" altLang="en-US" sz="4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23376"/>
                  </a:ext>
                </a:extLst>
              </a:tr>
              <a:tr h="1046222">
                <a:tc>
                  <a:txBody>
                    <a:bodyPr/>
                    <a:lstStyle/>
                    <a:p>
                      <a:r>
                        <a:rPr lang="en-US" altLang="zh-TW" sz="4500" dirty="0"/>
                        <a:t>1</a:t>
                      </a:r>
                      <a:endParaRPr lang="zh-TW" altLang="en-US" sz="4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4500" dirty="0"/>
                        <a:t>2</a:t>
                      </a:r>
                      <a:endParaRPr lang="zh-TW" altLang="en-US" sz="4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636133"/>
                  </a:ext>
                </a:extLst>
              </a:tr>
            </a:tbl>
          </a:graphicData>
        </a:graphic>
      </p:graphicFrame>
      <p:sp>
        <p:nvSpPr>
          <p:cNvPr id="2" name="Google Shape;615;p27">
            <a:extLst>
              <a:ext uri="{FF2B5EF4-FFF2-40B4-BE49-F238E27FC236}">
                <a16:creationId xmlns:a16="http://schemas.microsoft.com/office/drawing/2014/main" id="{ACF19879-FD34-9276-9F89-8FFF9B75727D}"/>
              </a:ext>
            </a:extLst>
          </p:cNvPr>
          <p:cNvSpPr txBox="1"/>
          <p:nvPr/>
        </p:nvSpPr>
        <p:spPr>
          <a:xfrm>
            <a:off x="624113" y="740239"/>
            <a:ext cx="1701074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Prompt Black"/>
                <a:ea typeface="Prompt Black"/>
                <a:cs typeface="Prompt Black"/>
                <a:sym typeface="Prompt Black"/>
              </a:rPr>
              <a:t>排版（</a:t>
            </a:r>
            <a:r>
              <a:rPr lang="zh-TW" altLang="en-US" sz="9600" b="1" i="0" u="none" strike="noStrike" cap="none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圖表與說明）</a:t>
            </a:r>
            <a:endParaRPr lang="en-US" sz="10000" dirty="0">
              <a:solidFill>
                <a:srgbClr val="3C46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247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615;p27">
            <a:extLst>
              <a:ext uri="{FF2B5EF4-FFF2-40B4-BE49-F238E27FC236}">
                <a16:creationId xmlns:a16="http://schemas.microsoft.com/office/drawing/2014/main" id="{9D546E0D-68BC-6A50-ED69-9BE0F402CCDD}"/>
              </a:ext>
            </a:extLst>
          </p:cNvPr>
          <p:cNvSpPr txBox="1"/>
          <p:nvPr/>
        </p:nvSpPr>
        <p:spPr>
          <a:xfrm>
            <a:off x="624113" y="740239"/>
            <a:ext cx="1701074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Prompt Black"/>
                <a:ea typeface="Prompt Black"/>
                <a:cs typeface="Prompt Black"/>
                <a:sym typeface="Prompt Black"/>
              </a:rPr>
              <a:t>美觀（</a:t>
            </a:r>
            <a:r>
              <a:rPr lang="zh-TW" altLang="en-US" sz="96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顏色選擇）</a:t>
            </a:r>
            <a:endParaRPr lang="en-US" altLang="zh-TW" sz="10000" dirty="0">
              <a:solidFill>
                <a:srgbClr val="3C4640"/>
              </a:solidFill>
            </a:endParaRPr>
          </a:p>
        </p:txBody>
      </p:sp>
      <p:sp>
        <p:nvSpPr>
          <p:cNvPr id="4" name="Google Shape;616;p27">
            <a:extLst>
              <a:ext uri="{FF2B5EF4-FFF2-40B4-BE49-F238E27FC236}">
                <a16:creationId xmlns:a16="http://schemas.microsoft.com/office/drawing/2014/main" id="{928CD33A-F553-7B0B-BF89-0553499BB160}"/>
              </a:ext>
            </a:extLst>
          </p:cNvPr>
          <p:cNvSpPr txBox="1"/>
          <p:nvPr/>
        </p:nvSpPr>
        <p:spPr>
          <a:xfrm>
            <a:off x="1483255" y="3989498"/>
            <a:ext cx="3292817" cy="2505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5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推薦網頁 </a:t>
            </a:r>
            <a:endParaRPr lang="en-US" altLang="zh-TW" sz="5500" b="1" dirty="0">
              <a:solidFill>
                <a:srgbClr val="3C4640"/>
              </a:solidFill>
              <a:latin typeface="Blinker"/>
              <a:ea typeface="Blinker"/>
              <a:cs typeface="Blinker"/>
              <a:sym typeface="Blinker"/>
            </a:endParaRPr>
          </a:p>
          <a:p>
            <a:pPr marR="0" lvl="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5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Color hunt</a:t>
            </a:r>
            <a:endParaRPr lang="en-US" altLang="zh-TW" sz="5500" b="1" i="0" u="none" strike="noStrike" cap="none" dirty="0">
              <a:solidFill>
                <a:srgbClr val="3C4640"/>
              </a:solidFill>
              <a:latin typeface="Blinker"/>
              <a:ea typeface="Blinker"/>
              <a:cs typeface="Blinker"/>
              <a:sym typeface="Blinker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1881A52-18BB-12B5-2F95-A1796ACE1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919" y="6791468"/>
            <a:ext cx="3527154" cy="100203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6F09A8D4-E22E-2BFB-39DA-157FBC316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5150" y="2598204"/>
            <a:ext cx="11349423" cy="715215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A3A0B42-5CA0-C0EC-D528-11C9AA73D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8117" y="2598204"/>
            <a:ext cx="5119436" cy="715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7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615;p27">
            <a:extLst>
              <a:ext uri="{FF2B5EF4-FFF2-40B4-BE49-F238E27FC236}">
                <a16:creationId xmlns:a16="http://schemas.microsoft.com/office/drawing/2014/main" id="{9D546E0D-68BC-6A50-ED69-9BE0F402CCDD}"/>
              </a:ext>
            </a:extLst>
          </p:cNvPr>
          <p:cNvSpPr txBox="1"/>
          <p:nvPr/>
        </p:nvSpPr>
        <p:spPr>
          <a:xfrm>
            <a:off x="624113" y="740239"/>
            <a:ext cx="1701074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Prompt Black"/>
                <a:ea typeface="Prompt Black"/>
                <a:cs typeface="Prompt Black"/>
                <a:sym typeface="Prompt Black"/>
              </a:rPr>
              <a:t>美觀（</a:t>
            </a:r>
            <a:r>
              <a:rPr lang="zh-TW" altLang="en-US" sz="9600" b="1" dirty="0">
                <a:solidFill>
                  <a:srgbClr val="3C4640"/>
                </a:solidFill>
              </a:rPr>
              <a:t>文字圖片對齊</a:t>
            </a:r>
            <a:r>
              <a:rPr lang="zh-TW" altLang="en-US" sz="96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）</a:t>
            </a:r>
            <a:endParaRPr lang="en-US" altLang="zh-TW" sz="10000" dirty="0">
              <a:solidFill>
                <a:srgbClr val="3C4640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9998B85-46A8-4ADD-F881-3B70498062C7}"/>
              </a:ext>
            </a:extLst>
          </p:cNvPr>
          <p:cNvSpPr txBox="1"/>
          <p:nvPr/>
        </p:nvSpPr>
        <p:spPr>
          <a:xfrm>
            <a:off x="986589" y="5143500"/>
            <a:ext cx="1584558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/>
              <a:t>(一)根據拉曼光譜分析顯示，在我們所使用的四個檢測物中，有結構的PDMS，(PDMS-BWS)拉曼檢測效果比鍍銀的金龜子原翅(BWS)和鍍銀的平面PDMS(PDMS-plate)來的好，可以證明有成功轉印結構且鍍銀PDMS(PDMS-BWS)基板能成功使檢測結果變得更明顯，惟在4-MBA濃度小至10 </a:t>
            </a:r>
            <a:r>
              <a:rPr lang="zh-TW" altLang="en-US" sz="3600" baseline="30000" dirty="0"/>
              <a:t>-6 </a:t>
            </a:r>
            <a:r>
              <a:rPr lang="zh-TW" altLang="en-US" sz="3600" dirty="0"/>
              <a:t>，PDMS-BWS訊號較不明顯。</a:t>
            </a:r>
          </a:p>
        </p:txBody>
      </p:sp>
      <p:sp>
        <p:nvSpPr>
          <p:cNvPr id="5" name="Google Shape;480;p23">
            <a:extLst>
              <a:ext uri="{FF2B5EF4-FFF2-40B4-BE49-F238E27FC236}">
                <a16:creationId xmlns:a16="http://schemas.microsoft.com/office/drawing/2014/main" id="{82168F0A-0E4D-1FC6-DD8C-F0D82044D4A2}"/>
              </a:ext>
            </a:extLst>
          </p:cNvPr>
          <p:cNvSpPr txBox="1"/>
          <p:nvPr/>
        </p:nvSpPr>
        <p:spPr>
          <a:xfrm>
            <a:off x="986589" y="3236562"/>
            <a:ext cx="8812732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500" b="1" dirty="0">
                <a:solidFill>
                  <a:srgbClr val="3C4640"/>
                </a:solidFill>
              </a:rPr>
              <a:t>原本段落的樣子，尾端長短不齊。</a:t>
            </a:r>
            <a:endParaRPr sz="4500" b="1" dirty="0">
              <a:solidFill>
                <a:srgbClr val="3C4640"/>
              </a:solidFill>
            </a:endParaRPr>
          </a:p>
        </p:txBody>
      </p:sp>
      <p:sp>
        <p:nvSpPr>
          <p:cNvPr id="6" name="箭號: 上彎 5">
            <a:extLst>
              <a:ext uri="{FF2B5EF4-FFF2-40B4-BE49-F238E27FC236}">
                <a16:creationId xmlns:a16="http://schemas.microsoft.com/office/drawing/2014/main" id="{FA1A4FEC-4CE0-1E39-9F79-BE4A8167D429}"/>
              </a:ext>
            </a:extLst>
          </p:cNvPr>
          <p:cNvSpPr/>
          <p:nvPr/>
        </p:nvSpPr>
        <p:spPr>
          <a:xfrm flipV="1">
            <a:off x="9799320" y="3413760"/>
            <a:ext cx="7032858" cy="1623628"/>
          </a:xfrm>
          <a:prstGeom prst="bentUpArrow">
            <a:avLst/>
          </a:prstGeom>
          <a:solidFill>
            <a:srgbClr val="3C46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8847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615;p27">
            <a:extLst>
              <a:ext uri="{FF2B5EF4-FFF2-40B4-BE49-F238E27FC236}">
                <a16:creationId xmlns:a16="http://schemas.microsoft.com/office/drawing/2014/main" id="{9D546E0D-68BC-6A50-ED69-9BE0F402CCDD}"/>
              </a:ext>
            </a:extLst>
          </p:cNvPr>
          <p:cNvSpPr txBox="1"/>
          <p:nvPr/>
        </p:nvSpPr>
        <p:spPr>
          <a:xfrm>
            <a:off x="624113" y="740239"/>
            <a:ext cx="1701074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Prompt Black"/>
                <a:ea typeface="Prompt Black"/>
                <a:cs typeface="Prompt Black"/>
                <a:sym typeface="Prompt Black"/>
              </a:rPr>
              <a:t>美觀（</a:t>
            </a:r>
            <a:r>
              <a:rPr lang="zh-TW" altLang="en-US" sz="9600" b="1" dirty="0">
                <a:solidFill>
                  <a:srgbClr val="3C4640"/>
                </a:solidFill>
              </a:rPr>
              <a:t>文字圖片對齊</a:t>
            </a:r>
            <a:r>
              <a:rPr lang="zh-TW" altLang="en-US" sz="96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）</a:t>
            </a:r>
            <a:endParaRPr lang="en-US" altLang="zh-TW" sz="10000" dirty="0">
              <a:solidFill>
                <a:srgbClr val="3C4640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0F948E45-0598-84AE-F01B-A586C9E6D4F9}"/>
              </a:ext>
            </a:extLst>
          </p:cNvPr>
          <p:cNvSpPr txBox="1"/>
          <p:nvPr/>
        </p:nvSpPr>
        <p:spPr>
          <a:xfrm>
            <a:off x="986589" y="6012784"/>
            <a:ext cx="1643273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TW" altLang="en-US" sz="3600" dirty="0"/>
              <a:t>(一)根據拉曼光譜分析顯示，在我們所使用的四個檢測物中，有結構的PDMS，(PDMS-BWS)拉曼檢測效果比鍍銀的金龜子原翅(BWS)和鍍銀的平面PDMS(PDMS-plate)來的好，可以證明有成功轉印結構且鍍銀PDMS(PDMS-BWS)基板能成功使檢測結果變得更明顯，惟在4-MBA濃度小至10</a:t>
            </a:r>
            <a:r>
              <a:rPr lang="zh-TW" altLang="en-US" sz="3600" baseline="30000" dirty="0"/>
              <a:t>-6</a:t>
            </a:r>
            <a:r>
              <a:rPr lang="zh-TW" altLang="en-US" sz="3600" dirty="0"/>
              <a:t>，PDMS-BWS訊號較不明顯。</a:t>
            </a:r>
          </a:p>
        </p:txBody>
      </p:sp>
      <p:sp>
        <p:nvSpPr>
          <p:cNvPr id="8" name="Google Shape;480;p23">
            <a:extLst>
              <a:ext uri="{FF2B5EF4-FFF2-40B4-BE49-F238E27FC236}">
                <a16:creationId xmlns:a16="http://schemas.microsoft.com/office/drawing/2014/main" id="{7652F33D-5032-B3FA-356A-7D057821A6C6}"/>
              </a:ext>
            </a:extLst>
          </p:cNvPr>
          <p:cNvSpPr txBox="1"/>
          <p:nvPr/>
        </p:nvSpPr>
        <p:spPr>
          <a:xfrm>
            <a:off x="1166922" y="4669798"/>
            <a:ext cx="9821118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500" b="1" dirty="0">
                <a:solidFill>
                  <a:srgbClr val="3C4640"/>
                </a:solidFill>
              </a:rPr>
              <a:t>使用兩邊對齊按鈕可使段落完整對齊。</a:t>
            </a:r>
            <a:endParaRPr sz="4500" b="1" dirty="0">
              <a:solidFill>
                <a:srgbClr val="3C4640"/>
              </a:solidFill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370839F9-92B6-9386-294F-497DD068F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486" y="2352808"/>
            <a:ext cx="6313371" cy="2790692"/>
          </a:xfrm>
          <a:prstGeom prst="rect">
            <a:avLst/>
          </a:prstGeom>
        </p:spPr>
      </p:pic>
      <p:sp>
        <p:nvSpPr>
          <p:cNvPr id="10" name="箭號: 上彎 9">
            <a:extLst>
              <a:ext uri="{FF2B5EF4-FFF2-40B4-BE49-F238E27FC236}">
                <a16:creationId xmlns:a16="http://schemas.microsoft.com/office/drawing/2014/main" id="{DE8C86A6-4E13-F922-38DB-5D7E459FF7F5}"/>
              </a:ext>
            </a:extLst>
          </p:cNvPr>
          <p:cNvSpPr/>
          <p:nvPr/>
        </p:nvSpPr>
        <p:spPr>
          <a:xfrm>
            <a:off x="10988040" y="4274216"/>
            <a:ext cx="3304735" cy="920716"/>
          </a:xfrm>
          <a:prstGeom prst="bentUpArrow">
            <a:avLst>
              <a:gd name="adj1" fmla="val 38751"/>
              <a:gd name="adj2" fmla="val 25000"/>
              <a:gd name="adj3" fmla="val 25000"/>
            </a:avLst>
          </a:prstGeom>
          <a:solidFill>
            <a:srgbClr val="3C46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635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615;p27">
            <a:extLst>
              <a:ext uri="{FF2B5EF4-FFF2-40B4-BE49-F238E27FC236}">
                <a16:creationId xmlns:a16="http://schemas.microsoft.com/office/drawing/2014/main" id="{9D546E0D-68BC-6A50-ED69-9BE0F402CCDD}"/>
              </a:ext>
            </a:extLst>
          </p:cNvPr>
          <p:cNvSpPr txBox="1"/>
          <p:nvPr/>
        </p:nvSpPr>
        <p:spPr>
          <a:xfrm>
            <a:off x="624113" y="740239"/>
            <a:ext cx="1701074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Prompt Black"/>
                <a:ea typeface="Prompt Black"/>
                <a:cs typeface="Prompt Black"/>
                <a:sym typeface="Prompt Black"/>
              </a:rPr>
              <a:t>美觀（</a:t>
            </a:r>
            <a:r>
              <a:rPr lang="zh-TW" altLang="en-US" sz="9600" b="1" dirty="0">
                <a:solidFill>
                  <a:srgbClr val="3C4640"/>
                </a:solidFill>
              </a:rPr>
              <a:t>文字</a:t>
            </a:r>
            <a:r>
              <a:rPr lang="zh-TW" altLang="en-US" sz="96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）</a:t>
            </a:r>
            <a:endParaRPr lang="en-US" altLang="zh-TW" sz="10000" dirty="0">
              <a:solidFill>
                <a:srgbClr val="3C4640"/>
              </a:solidFill>
            </a:endParaRPr>
          </a:p>
        </p:txBody>
      </p:sp>
      <p:sp>
        <p:nvSpPr>
          <p:cNvPr id="4" name="Google Shape;616;p27">
            <a:extLst>
              <a:ext uri="{FF2B5EF4-FFF2-40B4-BE49-F238E27FC236}">
                <a16:creationId xmlns:a16="http://schemas.microsoft.com/office/drawing/2014/main" id="{D3A91971-9BD2-3718-1665-CF75015005CD}"/>
              </a:ext>
            </a:extLst>
          </p:cNvPr>
          <p:cNvSpPr txBox="1"/>
          <p:nvPr/>
        </p:nvSpPr>
        <p:spPr>
          <a:xfrm>
            <a:off x="624113" y="3732370"/>
            <a:ext cx="17010743" cy="512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4500" b="1" i="0" u="none" strike="noStrike" cap="none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字體</a:t>
            </a:r>
            <a:r>
              <a:rPr lang="zh-TW" altLang="en-US" sz="4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要選哪一個呢</a:t>
            </a:r>
            <a:r>
              <a:rPr lang="en-US" altLang="zh-TW" sz="4500" b="1" i="0" u="none" strike="noStrike" cap="none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?</a:t>
            </a:r>
            <a:r>
              <a:rPr lang="zh-TW" altLang="en-US" sz="4500" b="1" i="0" u="none" strike="noStrike" cap="none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 </a:t>
            </a:r>
            <a:r>
              <a:rPr lang="en-US" altLang="zh-TW" sz="4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		</a:t>
            </a:r>
          </a:p>
          <a:p>
            <a:pPr marL="685800" marR="0" lvl="0" indent="-68580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zh-TW" altLang="en-US" sz="4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中文微軟正黑體</a:t>
            </a:r>
            <a:endParaRPr lang="en-US" altLang="zh-TW" sz="4500" b="1" dirty="0">
              <a:solidFill>
                <a:srgbClr val="3C4640"/>
              </a:solidFill>
              <a:latin typeface="Blinker"/>
              <a:ea typeface="Blinker"/>
              <a:cs typeface="Blinker"/>
              <a:sym typeface="Blinker"/>
            </a:endParaRPr>
          </a:p>
          <a:p>
            <a:pPr marL="685800" marR="0" lvl="0" indent="-68580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zh-TW" altLang="en-US" sz="4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英文</a:t>
            </a:r>
            <a:r>
              <a:rPr lang="en-US" altLang="zh-TW" sz="4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Time New Roman</a:t>
            </a:r>
            <a:r>
              <a:rPr lang="zh-TW" altLang="en-US" sz="4500" b="1" dirty="0">
                <a:solidFill>
                  <a:srgbClr val="3C4640"/>
                </a:solidFill>
                <a:latin typeface="Blinker"/>
                <a:sym typeface="Blinker"/>
              </a:rPr>
              <a:t>。</a:t>
            </a:r>
            <a:endParaRPr lang="en-US" altLang="zh-TW" sz="4500" b="1" dirty="0">
              <a:solidFill>
                <a:srgbClr val="3C4640"/>
              </a:solidFill>
              <a:latin typeface="Blinker"/>
              <a:sym typeface="Blinker"/>
            </a:endParaRPr>
          </a:p>
          <a:p>
            <a:pPr marR="0" lvl="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4500" b="1" i="0" u="none" strike="noStrike" cap="none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文字大小多少</a:t>
            </a:r>
            <a:r>
              <a:rPr lang="en-US" altLang="zh-TW" sz="4500" b="1" i="0" u="none" strike="noStrike" cap="none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?</a:t>
            </a:r>
          </a:p>
          <a:p>
            <a:pPr marL="685800" marR="0" lvl="0" indent="-685800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zh-TW" altLang="en-US" sz="4500" b="1" dirty="0">
                <a:solidFill>
                  <a:srgbClr val="3C4640"/>
                </a:solidFill>
                <a:latin typeface="Blinker"/>
                <a:sym typeface="Blinker"/>
              </a:rPr>
              <a:t>自己</a:t>
            </a:r>
            <a:r>
              <a:rPr lang="zh-TW" altLang="en-US" sz="4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面對海報</a:t>
            </a:r>
            <a:r>
              <a:rPr lang="en-US" altLang="zh-TW" sz="4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1.5</a:t>
            </a:r>
            <a:r>
              <a:rPr lang="zh-TW" altLang="en-US" sz="4500" b="1" dirty="0">
                <a:solidFill>
                  <a:srgbClr val="3C4640"/>
                </a:solidFill>
                <a:latin typeface="Blinker"/>
                <a:ea typeface="Blinker"/>
                <a:cs typeface="Blinker"/>
                <a:sym typeface="Blinker"/>
              </a:rPr>
              <a:t>公尺要能閱讀內容</a:t>
            </a:r>
            <a:r>
              <a:rPr lang="zh-TW" altLang="en-US" sz="4500" b="1" dirty="0">
                <a:solidFill>
                  <a:srgbClr val="3C4640"/>
                </a:solidFill>
                <a:latin typeface="Blinker"/>
                <a:sym typeface="Blinker"/>
              </a:rPr>
              <a:t>。</a:t>
            </a:r>
            <a:endParaRPr lang="en-US" altLang="zh-TW" sz="4500" b="1" dirty="0">
              <a:solidFill>
                <a:srgbClr val="3C4640"/>
              </a:solidFill>
              <a:latin typeface="Blinker"/>
              <a:sym typeface="Blinker"/>
            </a:endParaRPr>
          </a:p>
        </p:txBody>
      </p:sp>
    </p:spTree>
    <p:extLst>
      <p:ext uri="{BB962C8B-B14F-4D97-AF65-F5344CB8AC3E}">
        <p14:creationId xmlns:p14="http://schemas.microsoft.com/office/powerpoint/2010/main" val="2735176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69F5ECC-BCF6-CAEC-58BA-59B2616F11D2}"/>
              </a:ext>
            </a:extLst>
          </p:cNvPr>
          <p:cNvCxnSpPr>
            <a:cxnSpLocks/>
          </p:cNvCxnSpPr>
          <p:nvPr/>
        </p:nvCxnSpPr>
        <p:spPr>
          <a:xfrm>
            <a:off x="290286" y="2301375"/>
            <a:ext cx="17707428" cy="0"/>
          </a:xfrm>
          <a:prstGeom prst="line">
            <a:avLst/>
          </a:prstGeom>
          <a:ln w="60325">
            <a:solidFill>
              <a:srgbClr val="5F6F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615;p27">
            <a:extLst>
              <a:ext uri="{FF2B5EF4-FFF2-40B4-BE49-F238E27FC236}">
                <a16:creationId xmlns:a16="http://schemas.microsoft.com/office/drawing/2014/main" id="{9D546E0D-68BC-6A50-ED69-9BE0F402CCDD}"/>
              </a:ext>
            </a:extLst>
          </p:cNvPr>
          <p:cNvSpPr txBox="1"/>
          <p:nvPr/>
        </p:nvSpPr>
        <p:spPr>
          <a:xfrm>
            <a:off x="624113" y="740239"/>
            <a:ext cx="1701074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10000" b="1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作</a:t>
            </a: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品參考</a:t>
            </a:r>
            <a:endParaRPr lang="en-US" altLang="zh-TW" sz="10000" dirty="0">
              <a:solidFill>
                <a:srgbClr val="3C4640"/>
              </a:solidFill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3EFC36FC-D3BB-CE09-2C39-4728F1A5FB7B}"/>
              </a:ext>
            </a:extLst>
          </p:cNvPr>
          <p:cNvGrpSpPr/>
          <p:nvPr/>
        </p:nvGrpSpPr>
        <p:grpSpPr>
          <a:xfrm>
            <a:off x="1176427" y="1990919"/>
            <a:ext cx="4391006" cy="8077747"/>
            <a:chOff x="1012373" y="1899141"/>
            <a:chExt cx="4391006" cy="807774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6BDD1D1D-2A92-CDB4-0DFB-16BAF7DFE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2373" y="1899141"/>
              <a:ext cx="4358348" cy="4318778"/>
            </a:xfrm>
            <a:prstGeom prst="rect">
              <a:avLst/>
            </a:prstGeom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218E2D67-24CA-5919-770D-ADBF21306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6107" y="6217919"/>
              <a:ext cx="4337272" cy="3758969"/>
            </a:xfrm>
            <a:prstGeom prst="rect">
              <a:avLst/>
            </a:prstGeom>
          </p:spPr>
        </p:pic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549C5FE-6C2E-E3F4-99EA-EF321CEFC929}"/>
              </a:ext>
            </a:extLst>
          </p:cNvPr>
          <p:cNvGrpSpPr/>
          <p:nvPr/>
        </p:nvGrpSpPr>
        <p:grpSpPr>
          <a:xfrm>
            <a:off x="6610256" y="2082620"/>
            <a:ext cx="4946533" cy="8169525"/>
            <a:chOff x="5758981" y="1899141"/>
            <a:chExt cx="4946533" cy="8169525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B07C62DD-FABA-FFE8-8F4B-A38D78F55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58981" y="1899141"/>
              <a:ext cx="4946533" cy="4317075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2FFA5540-D9BF-B298-D933-57E99E77A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58981" y="6216216"/>
              <a:ext cx="4899069" cy="3852450"/>
            </a:xfrm>
            <a:prstGeom prst="rect">
              <a:avLst/>
            </a:prstGeom>
          </p:spPr>
        </p:pic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0E2B31FF-0920-4B4D-C858-385F06CA6312}"/>
              </a:ext>
            </a:extLst>
          </p:cNvPr>
          <p:cNvGrpSpPr/>
          <p:nvPr/>
        </p:nvGrpSpPr>
        <p:grpSpPr>
          <a:xfrm>
            <a:off x="12630474" y="2082620"/>
            <a:ext cx="4324417" cy="7986046"/>
            <a:chOff x="11093774" y="1899142"/>
            <a:chExt cx="4324417" cy="7986046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4C9FE616-E6BE-E6B8-B806-C4EB7ADB6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093774" y="1899142"/>
              <a:ext cx="4324417" cy="4318880"/>
            </a:xfrm>
            <a:prstGeom prst="rect">
              <a:avLst/>
            </a:prstGeom>
          </p:spPr>
        </p:pic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6065EA16-BB2B-F4EE-A145-C05BC1532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163300" y="6216216"/>
              <a:ext cx="4245366" cy="3668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3838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6CE18BA-1363-CB17-8162-C65C12633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24" y="1496409"/>
            <a:ext cx="8359429" cy="828353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665381F3-F016-ADD5-C3E5-6284CDC0B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2591484"/>
            <a:ext cx="8294375" cy="7188458"/>
          </a:xfrm>
          <a:prstGeom prst="rect">
            <a:avLst/>
          </a:prstGeom>
        </p:spPr>
      </p:pic>
      <p:sp>
        <p:nvSpPr>
          <p:cNvPr id="6" name="Google Shape;615;p27">
            <a:extLst>
              <a:ext uri="{FF2B5EF4-FFF2-40B4-BE49-F238E27FC236}">
                <a16:creationId xmlns:a16="http://schemas.microsoft.com/office/drawing/2014/main" id="{250B0D8F-D6D1-4108-0754-8BD8A50069C5}"/>
              </a:ext>
            </a:extLst>
          </p:cNvPr>
          <p:cNvSpPr txBox="1"/>
          <p:nvPr/>
        </p:nvSpPr>
        <p:spPr>
          <a:xfrm>
            <a:off x="9523649" y="1043753"/>
            <a:ext cx="81318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0000" b="1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作</a:t>
            </a: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品參考</a:t>
            </a:r>
            <a:r>
              <a:rPr lang="en-US" altLang="zh-TW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(</a:t>
            </a: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左</a:t>
            </a:r>
            <a:r>
              <a:rPr lang="en-US" altLang="zh-TW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)</a:t>
            </a:r>
            <a:endParaRPr lang="en-US" sz="10000" dirty="0">
              <a:solidFill>
                <a:srgbClr val="3C46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6340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725E08B-B5E3-CFCE-62F9-AE7519710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09" y="2360849"/>
            <a:ext cx="8459381" cy="738290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CF0FA130-F5F8-5676-73BA-819EAB3CB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211" y="3151534"/>
            <a:ext cx="8383170" cy="6592220"/>
          </a:xfrm>
          <a:prstGeom prst="rect">
            <a:avLst/>
          </a:prstGeom>
        </p:spPr>
      </p:pic>
      <p:sp>
        <p:nvSpPr>
          <p:cNvPr id="6" name="Google Shape;615;p27">
            <a:extLst>
              <a:ext uri="{FF2B5EF4-FFF2-40B4-BE49-F238E27FC236}">
                <a16:creationId xmlns:a16="http://schemas.microsoft.com/office/drawing/2014/main" id="{DEDAD67C-39FC-6A6E-460D-952BAD96E77D}"/>
              </a:ext>
            </a:extLst>
          </p:cNvPr>
          <p:cNvSpPr txBox="1"/>
          <p:nvPr/>
        </p:nvSpPr>
        <p:spPr>
          <a:xfrm>
            <a:off x="9523649" y="1043753"/>
            <a:ext cx="81318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0000" b="1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作</a:t>
            </a: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品參考</a:t>
            </a:r>
            <a:r>
              <a:rPr lang="en-US" altLang="zh-TW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(</a:t>
            </a: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中</a:t>
            </a:r>
            <a:r>
              <a:rPr lang="en-US" altLang="zh-TW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)</a:t>
            </a:r>
            <a:endParaRPr lang="en-US" sz="10000" dirty="0">
              <a:solidFill>
                <a:srgbClr val="3C46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6824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B049480-597F-AB00-539C-93A454718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07" y="1414012"/>
            <a:ext cx="8421970" cy="841118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ECE93DD-D81E-7A65-7D43-00C217904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777" y="2686474"/>
            <a:ext cx="8260216" cy="7138725"/>
          </a:xfrm>
          <a:prstGeom prst="rect">
            <a:avLst/>
          </a:prstGeom>
        </p:spPr>
      </p:pic>
      <p:sp>
        <p:nvSpPr>
          <p:cNvPr id="8" name="Google Shape;615;p27">
            <a:extLst>
              <a:ext uri="{FF2B5EF4-FFF2-40B4-BE49-F238E27FC236}">
                <a16:creationId xmlns:a16="http://schemas.microsoft.com/office/drawing/2014/main" id="{CB95BE0F-B4BA-BD38-1C06-4327128781A4}"/>
              </a:ext>
            </a:extLst>
          </p:cNvPr>
          <p:cNvSpPr txBox="1"/>
          <p:nvPr/>
        </p:nvSpPr>
        <p:spPr>
          <a:xfrm>
            <a:off x="9523649" y="1043753"/>
            <a:ext cx="81318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0000" b="1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作</a:t>
            </a: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品參考</a:t>
            </a:r>
            <a:r>
              <a:rPr lang="en-US" altLang="zh-TW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(</a:t>
            </a:r>
            <a:r>
              <a:rPr lang="zh-TW" altLang="en-US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右</a:t>
            </a:r>
            <a:r>
              <a:rPr lang="en-US" altLang="zh-TW" sz="10000" b="1" i="0" u="none" strike="noStrike" cap="none" dirty="0">
                <a:solidFill>
                  <a:srgbClr val="3C46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rompt Black"/>
                <a:sym typeface="Prompt Black"/>
              </a:rPr>
              <a:t>)</a:t>
            </a:r>
            <a:endParaRPr lang="en-US" sz="10000" dirty="0">
              <a:solidFill>
                <a:srgbClr val="3C46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07448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BF"/>
        </a:solidFill>
        <a:effectLst/>
      </p:bgPr>
    </p:bg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34"/>
          <p:cNvSpPr txBox="1"/>
          <p:nvPr/>
        </p:nvSpPr>
        <p:spPr>
          <a:xfrm>
            <a:off x="4916400" y="4297114"/>
            <a:ext cx="8455200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0000" b="1" i="0" u="none" strike="noStrike" cap="none" dirty="0">
                <a:solidFill>
                  <a:srgbClr val="000000"/>
                </a:solidFill>
                <a:latin typeface="Prompt Black"/>
                <a:ea typeface="Prompt Black"/>
                <a:cs typeface="Prompt Black"/>
                <a:sym typeface="Prompt Black"/>
              </a:rPr>
              <a:t>The End</a:t>
            </a:r>
            <a:endParaRPr sz="10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2370</TotalTime>
  <Words>951</Words>
  <Application>Microsoft Office PowerPoint</Application>
  <PresentationFormat>自訂</PresentationFormat>
  <Paragraphs>63</Paragraphs>
  <Slides>19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7" baseType="lpstr">
      <vt:lpstr>Prompt Black</vt:lpstr>
      <vt:lpstr>Blinker</vt:lpstr>
      <vt:lpstr>Wingdings</vt:lpstr>
      <vt:lpstr>Arial</vt:lpstr>
      <vt:lpstr>Blinker Black</vt:lpstr>
      <vt:lpstr>微軟正黑體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Jolin NB</dc:creator>
  <cp:lastModifiedBy>Hong-Yi Chen</cp:lastModifiedBy>
  <cp:revision>8</cp:revision>
  <dcterms:modified xsi:type="dcterms:W3CDTF">2026-07-24T23:32:52Z</dcterms:modified>
</cp:coreProperties>
</file>