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0"/>
  </p:notesMasterIdLst>
  <p:sldIdLst>
    <p:sldId id="369" r:id="rId3"/>
    <p:sldId id="355" r:id="rId4"/>
    <p:sldId id="357" r:id="rId5"/>
    <p:sldId id="365" r:id="rId6"/>
    <p:sldId id="362" r:id="rId7"/>
    <p:sldId id="363" r:id="rId8"/>
    <p:sldId id="364" r:id="rId9"/>
    <p:sldId id="366" r:id="rId10"/>
    <p:sldId id="367" r:id="rId11"/>
    <p:sldId id="358" r:id="rId12"/>
    <p:sldId id="329" r:id="rId13"/>
    <p:sldId id="335" r:id="rId14"/>
    <p:sldId id="336" r:id="rId15"/>
    <p:sldId id="334" r:id="rId16"/>
    <p:sldId id="361" r:id="rId17"/>
    <p:sldId id="257" r:id="rId18"/>
    <p:sldId id="305" r:id="rId19"/>
    <p:sldId id="308" r:id="rId20"/>
    <p:sldId id="309" r:id="rId21"/>
    <p:sldId id="310" r:id="rId22"/>
    <p:sldId id="337" r:id="rId23"/>
    <p:sldId id="312" r:id="rId24"/>
    <p:sldId id="313" r:id="rId25"/>
    <p:sldId id="314" r:id="rId26"/>
    <p:sldId id="315" r:id="rId27"/>
    <p:sldId id="344" r:id="rId28"/>
    <p:sldId id="352" r:id="rId29"/>
    <p:sldId id="321" r:id="rId30"/>
    <p:sldId id="345" r:id="rId31"/>
    <p:sldId id="322" r:id="rId32"/>
    <p:sldId id="332" r:id="rId33"/>
    <p:sldId id="339" r:id="rId34"/>
    <p:sldId id="340" r:id="rId35"/>
    <p:sldId id="341" r:id="rId36"/>
    <p:sldId id="342" r:id="rId37"/>
    <p:sldId id="346" r:id="rId38"/>
    <p:sldId id="343" r:id="rId39"/>
    <p:sldId id="265" r:id="rId40"/>
    <p:sldId id="350" r:id="rId41"/>
    <p:sldId id="368" r:id="rId42"/>
    <p:sldId id="347" r:id="rId43"/>
    <p:sldId id="353" r:id="rId44"/>
    <p:sldId id="354" r:id="rId45"/>
    <p:sldId id="276" r:id="rId46"/>
    <p:sldId id="280" r:id="rId47"/>
    <p:sldId id="284" r:id="rId48"/>
    <p:sldId id="279" r:id="rId4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DEE8"/>
    <a:srgbClr val="8064A2"/>
    <a:srgbClr val="C3D69B"/>
    <a:srgbClr val="FFE791"/>
    <a:srgbClr val="C0504D"/>
    <a:srgbClr val="948A54"/>
    <a:srgbClr val="FCFCFC"/>
    <a:srgbClr val="3E3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3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ng-Yi Chen" userId="9bcf463a73b3d25e" providerId="LiveId" clId="{ADC70C62-69B3-46B3-90AE-0920BCA5E12D}"/>
    <pc:docChg chg="undo custSel modSld sldOrd">
      <pc:chgData name="Hong-Yi Chen" userId="9bcf463a73b3d25e" providerId="LiveId" clId="{ADC70C62-69B3-46B3-90AE-0920BCA5E12D}" dt="2026-08-14T06:26:43.229" v="284" actId="207"/>
      <pc:docMkLst>
        <pc:docMk/>
      </pc:docMkLst>
      <pc:sldChg chg="modSp">
        <pc:chgData name="Hong-Yi Chen" userId="9bcf463a73b3d25e" providerId="LiveId" clId="{ADC70C62-69B3-46B3-90AE-0920BCA5E12D}" dt="2026-08-14T06:26:43.229" v="284" actId="207"/>
        <pc:sldMkLst>
          <pc:docMk/>
          <pc:sldMk cId="1703167833" sldId="335"/>
        </pc:sldMkLst>
        <pc:spChg chg="mod">
          <ac:chgData name="Hong-Yi Chen" userId="9bcf463a73b3d25e" providerId="LiveId" clId="{ADC70C62-69B3-46B3-90AE-0920BCA5E12D}" dt="2026-08-14T06:26:43.229" v="284" actId="207"/>
          <ac:spMkLst>
            <pc:docMk/>
            <pc:sldMk cId="1703167833" sldId="335"/>
            <ac:spMk id="10" creationId="{00000000-0000-0000-0000-000000000000}"/>
          </ac:spMkLst>
        </pc:spChg>
      </pc:sldChg>
      <pc:sldChg chg="addSp modSp mod">
        <pc:chgData name="Hong-Yi Chen" userId="9bcf463a73b3d25e" providerId="LiveId" clId="{ADC70C62-69B3-46B3-90AE-0920BCA5E12D}" dt="2026-08-14T01:18:47.858" v="55" actId="1076"/>
        <pc:sldMkLst>
          <pc:docMk/>
          <pc:sldMk cId="1071272474" sldId="357"/>
        </pc:sldMkLst>
        <pc:spChg chg="mod">
          <ac:chgData name="Hong-Yi Chen" userId="9bcf463a73b3d25e" providerId="LiveId" clId="{ADC70C62-69B3-46B3-90AE-0920BCA5E12D}" dt="2026-08-14T01:18:15.396" v="4" actId="1076"/>
          <ac:spMkLst>
            <pc:docMk/>
            <pc:sldMk cId="1071272474" sldId="357"/>
            <ac:spMk id="6" creationId="{9EBBA520-CCD7-5954-32ED-792F802193D5}"/>
          </ac:spMkLst>
        </pc:spChg>
        <pc:spChg chg="add mod">
          <ac:chgData name="Hong-Yi Chen" userId="9bcf463a73b3d25e" providerId="LiveId" clId="{ADC70C62-69B3-46B3-90AE-0920BCA5E12D}" dt="2026-08-14T01:18:47.858" v="55" actId="1076"/>
          <ac:spMkLst>
            <pc:docMk/>
            <pc:sldMk cId="1071272474" sldId="357"/>
            <ac:spMk id="8" creationId="{9B71D208-D04E-B47F-D5C5-6EF946EB7D35}"/>
          </ac:spMkLst>
        </pc:spChg>
      </pc:sldChg>
      <pc:sldChg chg="modSp mod">
        <pc:chgData name="Hong-Yi Chen" userId="9bcf463a73b3d25e" providerId="LiveId" clId="{ADC70C62-69B3-46B3-90AE-0920BCA5E12D}" dt="2026-08-14T01:22:24.915" v="176" actId="207"/>
        <pc:sldMkLst>
          <pc:docMk/>
          <pc:sldMk cId="1911341774" sldId="362"/>
        </pc:sldMkLst>
        <pc:spChg chg="mod">
          <ac:chgData name="Hong-Yi Chen" userId="9bcf463a73b3d25e" providerId="LiveId" clId="{ADC70C62-69B3-46B3-90AE-0920BCA5E12D}" dt="2026-08-14T01:22:24.915" v="176" actId="207"/>
          <ac:spMkLst>
            <pc:docMk/>
            <pc:sldMk cId="1911341774" sldId="362"/>
            <ac:spMk id="3" creationId="{B9C71225-9F23-8D49-B635-B940F062A030}"/>
          </ac:spMkLst>
        </pc:spChg>
      </pc:sldChg>
      <pc:sldChg chg="modSp mod">
        <pc:chgData name="Hong-Yi Chen" userId="9bcf463a73b3d25e" providerId="LiveId" clId="{ADC70C62-69B3-46B3-90AE-0920BCA5E12D}" dt="2026-08-14T06:26:25.686" v="283" actId="20577"/>
        <pc:sldMkLst>
          <pc:docMk/>
          <pc:sldMk cId="531391951" sldId="363"/>
        </pc:sldMkLst>
        <pc:spChg chg="mod">
          <ac:chgData name="Hong-Yi Chen" userId="9bcf463a73b3d25e" providerId="LiveId" clId="{ADC70C62-69B3-46B3-90AE-0920BCA5E12D}" dt="2026-08-14T06:24:57.757" v="188" actId="6549"/>
          <ac:spMkLst>
            <pc:docMk/>
            <pc:sldMk cId="531391951" sldId="363"/>
            <ac:spMk id="2" creationId="{00000000-0000-0000-0000-000000000000}"/>
          </ac:spMkLst>
        </pc:spChg>
        <pc:spChg chg="mod">
          <ac:chgData name="Hong-Yi Chen" userId="9bcf463a73b3d25e" providerId="LiveId" clId="{ADC70C62-69B3-46B3-90AE-0920BCA5E12D}" dt="2026-08-14T06:26:25.686" v="283" actId="20577"/>
          <ac:spMkLst>
            <pc:docMk/>
            <pc:sldMk cId="531391951" sldId="363"/>
            <ac:spMk id="3" creationId="{B9C71225-9F23-8D49-B635-B940F062A030}"/>
          </ac:spMkLst>
        </pc:spChg>
      </pc:sldChg>
      <pc:sldChg chg="modSp mod">
        <pc:chgData name="Hong-Yi Chen" userId="9bcf463a73b3d25e" providerId="LiveId" clId="{ADC70C62-69B3-46B3-90AE-0920BCA5E12D}" dt="2026-08-14T01:18:03.036" v="3" actId="207"/>
        <pc:sldMkLst>
          <pc:docMk/>
          <pc:sldMk cId="1256875935" sldId="364"/>
        </pc:sldMkLst>
        <pc:spChg chg="mod">
          <ac:chgData name="Hong-Yi Chen" userId="9bcf463a73b3d25e" providerId="LiveId" clId="{ADC70C62-69B3-46B3-90AE-0920BCA5E12D}" dt="2026-08-14T01:18:03.036" v="3" actId="207"/>
          <ac:spMkLst>
            <pc:docMk/>
            <pc:sldMk cId="1256875935" sldId="364"/>
            <ac:spMk id="4" creationId="{00000000-0000-0000-0000-000000000000}"/>
          </ac:spMkLst>
        </pc:spChg>
      </pc:sldChg>
      <pc:sldChg chg="modSp mod">
        <pc:chgData name="Hong-Yi Chen" userId="9bcf463a73b3d25e" providerId="LiveId" clId="{ADC70C62-69B3-46B3-90AE-0920BCA5E12D}" dt="2026-08-14T01:22:30.287" v="177" actId="207"/>
        <pc:sldMkLst>
          <pc:docMk/>
          <pc:sldMk cId="3220802815" sldId="367"/>
        </pc:sldMkLst>
        <pc:spChg chg="mod">
          <ac:chgData name="Hong-Yi Chen" userId="9bcf463a73b3d25e" providerId="LiveId" clId="{ADC70C62-69B3-46B3-90AE-0920BCA5E12D}" dt="2026-08-14T01:22:30.287" v="177" actId="207"/>
          <ac:spMkLst>
            <pc:docMk/>
            <pc:sldMk cId="3220802815" sldId="367"/>
            <ac:spMk id="3" creationId="{8F9C2015-A7F0-89D5-B82F-F0A5B7F7C12E}"/>
          </ac:spMkLst>
        </pc:spChg>
      </pc:sldChg>
      <pc:sldChg chg="ord">
        <pc:chgData name="Hong-Yi Chen" userId="9bcf463a73b3d25e" providerId="LiveId" clId="{ADC70C62-69B3-46B3-90AE-0920BCA5E12D}" dt="2026-08-14T00:51:16.311" v="1"/>
        <pc:sldMkLst>
          <pc:docMk/>
          <pc:sldMk cId="1538195712" sldId="369"/>
        </pc:sldMkLst>
      </pc:sldChg>
    </pc:docChg>
  </pc:docChgLst>
  <pc:docChgLst>
    <pc:chgData name="Hong-Yi Chen" userId="9bcf463a73b3d25e" providerId="LiveId" clId="{5234CB92-1730-48A1-A26F-35086DF05F2D}"/>
    <pc:docChg chg="undo custSel delSld modSld">
      <pc:chgData name="Hong-Yi Chen" userId="9bcf463a73b3d25e" providerId="LiveId" clId="{5234CB92-1730-48A1-A26F-35086DF05F2D}" dt="2026-07-24T23:31:18.025" v="285" actId="2711"/>
      <pc:docMkLst>
        <pc:docMk/>
      </pc:docMkLst>
      <pc:sldChg chg="modSp mod">
        <pc:chgData name="Hong-Yi Chen" userId="9bcf463a73b3d25e" providerId="LiveId" clId="{5234CB92-1730-48A1-A26F-35086DF05F2D}" dt="2026-07-24T22:24:50.271" v="275" actId="14100"/>
        <pc:sldMkLst>
          <pc:docMk/>
          <pc:sldMk cId="3388191115" sldId="280"/>
        </pc:sldMkLst>
        <pc:spChg chg="mod">
          <ac:chgData name="Hong-Yi Chen" userId="9bcf463a73b3d25e" providerId="LiveId" clId="{5234CB92-1730-48A1-A26F-35086DF05F2D}" dt="2026-07-24T22:24:50.271" v="275" actId="14100"/>
          <ac:spMkLst>
            <pc:docMk/>
            <pc:sldMk cId="3388191115" sldId="280"/>
            <ac:spMk id="3" creationId="{00000000-0000-0000-0000-000000000000}"/>
          </ac:spMkLst>
        </pc:spChg>
        <pc:spChg chg="mod">
          <ac:chgData name="Hong-Yi Chen" userId="9bcf463a73b3d25e" providerId="LiveId" clId="{5234CB92-1730-48A1-A26F-35086DF05F2D}" dt="2026-07-24T22:24:13.619" v="273" actId="6549"/>
          <ac:spMkLst>
            <pc:docMk/>
            <pc:sldMk cId="3388191115" sldId="280"/>
            <ac:spMk id="7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3:31:18.025" v="285" actId="2711"/>
        <pc:sldMkLst>
          <pc:docMk/>
          <pc:sldMk cId="486458019" sldId="286"/>
        </pc:sldMkLst>
        <pc:spChg chg="mod">
          <ac:chgData name="Hong-Yi Chen" userId="9bcf463a73b3d25e" providerId="LiveId" clId="{5234CB92-1730-48A1-A26F-35086DF05F2D}" dt="2026-07-24T23:31:18.025" v="285" actId="2711"/>
          <ac:spMkLst>
            <pc:docMk/>
            <pc:sldMk cId="486458019" sldId="286"/>
            <ac:spMk id="2" creationId="{00000000-0000-0000-0000-000000000000}"/>
          </ac:spMkLst>
        </pc:spChg>
        <pc:spChg chg="mod">
          <ac:chgData name="Hong-Yi Chen" userId="9bcf463a73b3d25e" providerId="LiveId" clId="{5234CB92-1730-48A1-A26F-35086DF05F2D}" dt="2026-07-24T23:30:14.235" v="283" actId="115"/>
          <ac:spMkLst>
            <pc:docMk/>
            <pc:sldMk cId="486458019" sldId="286"/>
            <ac:spMk id="3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2:12:26.657" v="24" actId="208"/>
        <pc:sldMkLst>
          <pc:docMk/>
          <pc:sldMk cId="3001580093" sldId="305"/>
        </pc:sldMkLst>
        <pc:spChg chg="mod">
          <ac:chgData name="Hong-Yi Chen" userId="9bcf463a73b3d25e" providerId="LiveId" clId="{5234CB92-1730-48A1-A26F-35086DF05F2D}" dt="2026-07-24T22:12:26.657" v="24" actId="208"/>
          <ac:spMkLst>
            <pc:docMk/>
            <pc:sldMk cId="3001580093" sldId="305"/>
            <ac:spMk id="4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2:12:34.040" v="25" actId="208"/>
        <pc:sldMkLst>
          <pc:docMk/>
          <pc:sldMk cId="374791052" sldId="308"/>
        </pc:sldMkLst>
        <pc:spChg chg="mod">
          <ac:chgData name="Hong-Yi Chen" userId="9bcf463a73b3d25e" providerId="LiveId" clId="{5234CB92-1730-48A1-A26F-35086DF05F2D}" dt="2026-07-24T22:12:34.040" v="25" actId="208"/>
          <ac:spMkLst>
            <pc:docMk/>
            <pc:sldMk cId="374791052" sldId="308"/>
            <ac:spMk id="4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2:12:39.363" v="26" actId="208"/>
        <pc:sldMkLst>
          <pc:docMk/>
          <pc:sldMk cId="1339837088" sldId="309"/>
        </pc:sldMkLst>
        <pc:spChg chg="mod">
          <ac:chgData name="Hong-Yi Chen" userId="9bcf463a73b3d25e" providerId="LiveId" clId="{5234CB92-1730-48A1-A26F-35086DF05F2D}" dt="2026-07-24T22:12:39.363" v="26" actId="208"/>
          <ac:spMkLst>
            <pc:docMk/>
            <pc:sldMk cId="1339837088" sldId="309"/>
            <ac:spMk id="4" creationId="{00000000-0000-0000-0000-000000000000}"/>
          </ac:spMkLst>
        </pc:spChg>
      </pc:sldChg>
      <pc:sldChg chg="addSp modSp mod">
        <pc:chgData name="Hong-Yi Chen" userId="9bcf463a73b3d25e" providerId="LiveId" clId="{5234CB92-1730-48A1-A26F-35086DF05F2D}" dt="2026-07-24T13:04:14.846" v="5" actId="14100"/>
        <pc:sldMkLst>
          <pc:docMk/>
          <pc:sldMk cId="1199828449" sldId="321"/>
        </pc:sldMkLst>
        <pc:spChg chg="add">
          <ac:chgData name="Hong-Yi Chen" userId="9bcf463a73b3d25e" providerId="LiveId" clId="{5234CB92-1730-48A1-A26F-35086DF05F2D}" dt="2026-07-24T13:03:35.704" v="0"/>
          <ac:spMkLst>
            <pc:docMk/>
            <pc:sldMk cId="1199828449" sldId="321"/>
            <ac:spMk id="2" creationId="{AA9DC534-8A52-7EFE-EFB9-6A151A18064D}"/>
          </ac:spMkLst>
        </pc:spChg>
        <pc:spChg chg="mod">
          <ac:chgData name="Hong-Yi Chen" userId="9bcf463a73b3d25e" providerId="LiveId" clId="{5234CB92-1730-48A1-A26F-35086DF05F2D}" dt="2026-07-24T13:04:14.846" v="5" actId="14100"/>
          <ac:spMkLst>
            <pc:docMk/>
            <pc:sldMk cId="1199828449" sldId="321"/>
            <ac:spMk id="3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2:11:47.827" v="19" actId="208"/>
        <pc:sldMkLst>
          <pc:docMk/>
          <pc:sldMk cId="1703167833" sldId="335"/>
        </pc:sldMkLst>
        <pc:spChg chg="mod">
          <ac:chgData name="Hong-Yi Chen" userId="9bcf463a73b3d25e" providerId="LiveId" clId="{5234CB92-1730-48A1-A26F-35086DF05F2D}" dt="2026-07-24T22:11:47.827" v="19" actId="208"/>
          <ac:spMkLst>
            <pc:docMk/>
            <pc:sldMk cId="1703167833" sldId="335"/>
            <ac:spMk id="4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2:12:05.411" v="23" actId="692"/>
        <pc:sldMkLst>
          <pc:docMk/>
          <pc:sldMk cId="809205066" sldId="336"/>
        </pc:sldMkLst>
        <pc:spChg chg="mod">
          <ac:chgData name="Hong-Yi Chen" userId="9bcf463a73b3d25e" providerId="LiveId" clId="{5234CB92-1730-48A1-A26F-35086DF05F2D}" dt="2026-07-24T22:11:55.657" v="20" actId="208"/>
          <ac:spMkLst>
            <pc:docMk/>
            <pc:sldMk cId="809205066" sldId="336"/>
            <ac:spMk id="4" creationId="{00000000-0000-0000-0000-000000000000}"/>
          </ac:spMkLst>
        </pc:spChg>
        <pc:spChg chg="mod">
          <ac:chgData name="Hong-Yi Chen" userId="9bcf463a73b3d25e" providerId="LiveId" clId="{5234CB92-1730-48A1-A26F-35086DF05F2D}" dt="2026-07-24T22:12:05.411" v="23" actId="692"/>
          <ac:spMkLst>
            <pc:docMk/>
            <pc:sldMk cId="809205066" sldId="336"/>
            <ac:spMk id="8" creationId="{00000000-0000-0000-0000-000000000000}"/>
          </ac:spMkLst>
        </pc:spChg>
        <pc:spChg chg="mod">
          <ac:chgData name="Hong-Yi Chen" userId="9bcf463a73b3d25e" providerId="LiveId" clId="{5234CB92-1730-48A1-A26F-35086DF05F2D}" dt="2026-07-24T22:12:05.411" v="23" actId="692"/>
          <ac:spMkLst>
            <pc:docMk/>
            <pc:sldMk cId="809205066" sldId="336"/>
            <ac:spMk id="9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2:12:51.787" v="30" actId="692"/>
        <pc:sldMkLst>
          <pc:docMk/>
          <pc:sldMk cId="714342376" sldId="337"/>
        </pc:sldMkLst>
        <pc:spChg chg="mod">
          <ac:chgData name="Hong-Yi Chen" userId="9bcf463a73b3d25e" providerId="LiveId" clId="{5234CB92-1730-48A1-A26F-35086DF05F2D}" dt="2026-07-24T22:12:46.448" v="27" actId="208"/>
          <ac:spMkLst>
            <pc:docMk/>
            <pc:sldMk cId="714342376" sldId="337"/>
            <ac:spMk id="4" creationId="{00000000-0000-0000-0000-000000000000}"/>
          </ac:spMkLst>
        </pc:spChg>
        <pc:spChg chg="mod">
          <ac:chgData name="Hong-Yi Chen" userId="9bcf463a73b3d25e" providerId="LiveId" clId="{5234CB92-1730-48A1-A26F-35086DF05F2D}" dt="2026-07-24T22:12:51.787" v="30" actId="692"/>
          <ac:spMkLst>
            <pc:docMk/>
            <pc:sldMk cId="714342376" sldId="337"/>
            <ac:spMk id="8" creationId="{00000000-0000-0000-0000-000000000000}"/>
          </ac:spMkLst>
        </pc:spChg>
        <pc:spChg chg="mod">
          <ac:chgData name="Hong-Yi Chen" userId="9bcf463a73b3d25e" providerId="LiveId" clId="{5234CB92-1730-48A1-A26F-35086DF05F2D}" dt="2026-07-24T22:12:51.787" v="30" actId="692"/>
          <ac:spMkLst>
            <pc:docMk/>
            <pc:sldMk cId="714342376" sldId="337"/>
            <ac:spMk id="9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2:13:03.794" v="31" actId="208"/>
        <pc:sldMkLst>
          <pc:docMk/>
          <pc:sldMk cId="488198903" sldId="339"/>
        </pc:sldMkLst>
        <pc:spChg chg="mod">
          <ac:chgData name="Hong-Yi Chen" userId="9bcf463a73b3d25e" providerId="LiveId" clId="{5234CB92-1730-48A1-A26F-35086DF05F2D}" dt="2026-07-24T22:13:03.794" v="31" actId="208"/>
          <ac:spMkLst>
            <pc:docMk/>
            <pc:sldMk cId="488198903" sldId="339"/>
            <ac:spMk id="4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2:13:09.065" v="32" actId="208"/>
        <pc:sldMkLst>
          <pc:docMk/>
          <pc:sldMk cId="2097895623" sldId="340"/>
        </pc:sldMkLst>
        <pc:spChg chg="mod">
          <ac:chgData name="Hong-Yi Chen" userId="9bcf463a73b3d25e" providerId="LiveId" clId="{5234CB92-1730-48A1-A26F-35086DF05F2D}" dt="2026-07-24T22:13:09.065" v="32" actId="208"/>
          <ac:spMkLst>
            <pc:docMk/>
            <pc:sldMk cId="2097895623" sldId="340"/>
            <ac:spMk id="4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2:13:14.057" v="33" actId="208"/>
        <pc:sldMkLst>
          <pc:docMk/>
          <pc:sldMk cId="4258037656" sldId="341"/>
        </pc:sldMkLst>
        <pc:spChg chg="mod">
          <ac:chgData name="Hong-Yi Chen" userId="9bcf463a73b3d25e" providerId="LiveId" clId="{5234CB92-1730-48A1-A26F-35086DF05F2D}" dt="2026-07-24T22:13:14.057" v="33" actId="208"/>
          <ac:spMkLst>
            <pc:docMk/>
            <pc:sldMk cId="4258037656" sldId="341"/>
            <ac:spMk id="4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22:13:19.561" v="34" actId="208"/>
        <pc:sldMkLst>
          <pc:docMk/>
          <pc:sldMk cId="1700071558" sldId="342"/>
        </pc:sldMkLst>
        <pc:spChg chg="mod">
          <ac:chgData name="Hong-Yi Chen" userId="9bcf463a73b3d25e" providerId="LiveId" clId="{5234CB92-1730-48A1-A26F-35086DF05F2D}" dt="2026-07-24T22:13:19.561" v="34" actId="208"/>
          <ac:spMkLst>
            <pc:docMk/>
            <pc:sldMk cId="1700071558" sldId="342"/>
            <ac:spMk id="4" creationId="{00000000-0000-0000-0000-000000000000}"/>
          </ac:spMkLst>
        </pc:spChg>
      </pc:sldChg>
      <pc:sldChg chg="modSp mod">
        <pc:chgData name="Hong-Yi Chen" userId="9bcf463a73b3d25e" providerId="LiveId" clId="{5234CB92-1730-48A1-A26F-35086DF05F2D}" dt="2026-07-24T13:05:52.190" v="7" actId="14100"/>
        <pc:sldMkLst>
          <pc:docMk/>
          <pc:sldMk cId="2869199918" sldId="346"/>
        </pc:sldMkLst>
        <pc:spChg chg="mod">
          <ac:chgData name="Hong-Yi Chen" userId="9bcf463a73b3d25e" providerId="LiveId" clId="{5234CB92-1730-48A1-A26F-35086DF05F2D}" dt="2026-07-24T13:05:52.190" v="7" actId="14100"/>
          <ac:spMkLst>
            <pc:docMk/>
            <pc:sldMk cId="2869199918" sldId="346"/>
            <ac:spMk id="3" creationId="{00000000-0000-0000-0000-000000000000}"/>
          </ac:spMkLst>
        </pc:spChg>
      </pc:sldChg>
      <pc:sldChg chg="addSp modSp mod modAnim">
        <pc:chgData name="Hong-Yi Chen" userId="9bcf463a73b3d25e" providerId="LiveId" clId="{5234CB92-1730-48A1-A26F-35086DF05F2D}" dt="2026-07-24T13:08:18.104" v="10"/>
        <pc:sldMkLst>
          <pc:docMk/>
          <pc:sldMk cId="673341485" sldId="350"/>
        </pc:sldMkLst>
        <pc:spChg chg="add mod">
          <ac:chgData name="Hong-Yi Chen" userId="9bcf463a73b3d25e" providerId="LiveId" clId="{5234CB92-1730-48A1-A26F-35086DF05F2D}" dt="2026-07-24T13:08:07.212" v="9" actId="1076"/>
          <ac:spMkLst>
            <pc:docMk/>
            <pc:sldMk cId="673341485" sldId="350"/>
            <ac:spMk id="2" creationId="{373E82B5-ACD8-F0CF-12B8-4C1B6FE7F35B}"/>
          </ac:spMkLst>
        </pc:spChg>
      </pc:sldChg>
      <pc:sldChg chg="del">
        <pc:chgData name="Hong-Yi Chen" userId="9bcf463a73b3d25e" providerId="LiveId" clId="{5234CB92-1730-48A1-A26F-35086DF05F2D}" dt="2026-07-24T22:08:54.690" v="11" actId="47"/>
        <pc:sldMkLst>
          <pc:docMk/>
          <pc:sldMk cId="3809946225" sldId="351"/>
        </pc:sldMkLst>
      </pc:sldChg>
      <pc:sldChg chg="addSp delSp modSp mod delAnim">
        <pc:chgData name="Hong-Yi Chen" userId="9bcf463a73b3d25e" providerId="LiveId" clId="{5234CB92-1730-48A1-A26F-35086DF05F2D}" dt="2026-07-24T22:21:15.162" v="223" actId="113"/>
        <pc:sldMkLst>
          <pc:docMk/>
          <pc:sldMk cId="2073289583" sldId="353"/>
        </pc:sldMkLst>
        <pc:spChg chg="add mod">
          <ac:chgData name="Hong-Yi Chen" userId="9bcf463a73b3d25e" providerId="LiveId" clId="{5234CB92-1730-48A1-A26F-35086DF05F2D}" dt="2026-07-24T22:21:15.162" v="223" actId="113"/>
          <ac:spMkLst>
            <pc:docMk/>
            <pc:sldMk cId="2073289583" sldId="353"/>
            <ac:spMk id="2" creationId="{43C45986-3E7D-4E2A-0736-FB3A725BC78D}"/>
          </ac:spMkLst>
        </pc:spChg>
        <pc:spChg chg="del">
          <ac:chgData name="Hong-Yi Chen" userId="9bcf463a73b3d25e" providerId="LiveId" clId="{5234CB92-1730-48A1-A26F-35086DF05F2D}" dt="2026-07-24T22:15:36.820" v="35" actId="478"/>
          <ac:spMkLst>
            <pc:docMk/>
            <pc:sldMk cId="2073289583" sldId="353"/>
            <ac:spMk id="30" creationId="{00000000-0000-0000-0000-000000000000}"/>
          </ac:spMkLst>
        </pc:spChg>
        <pc:spChg chg="del">
          <ac:chgData name="Hong-Yi Chen" userId="9bcf463a73b3d25e" providerId="LiveId" clId="{5234CB92-1730-48A1-A26F-35086DF05F2D}" dt="2026-07-24T22:15:36.820" v="35" actId="478"/>
          <ac:spMkLst>
            <pc:docMk/>
            <pc:sldMk cId="2073289583" sldId="353"/>
            <ac:spMk id="43" creationId="{00000000-0000-0000-0000-000000000000}"/>
          </ac:spMkLst>
        </pc:spChg>
        <pc:spChg chg="del">
          <ac:chgData name="Hong-Yi Chen" userId="9bcf463a73b3d25e" providerId="LiveId" clId="{5234CB92-1730-48A1-A26F-35086DF05F2D}" dt="2026-07-24T22:15:36.820" v="35" actId="478"/>
          <ac:spMkLst>
            <pc:docMk/>
            <pc:sldMk cId="2073289583" sldId="353"/>
            <ac:spMk id="44" creationId="{00000000-0000-0000-0000-000000000000}"/>
          </ac:spMkLst>
        </pc:spChg>
        <pc:spChg chg="del">
          <ac:chgData name="Hong-Yi Chen" userId="9bcf463a73b3d25e" providerId="LiveId" clId="{5234CB92-1730-48A1-A26F-35086DF05F2D}" dt="2026-07-24T22:15:36.820" v="35" actId="478"/>
          <ac:spMkLst>
            <pc:docMk/>
            <pc:sldMk cId="2073289583" sldId="353"/>
            <ac:spMk id="45" creationId="{00000000-0000-0000-0000-000000000000}"/>
          </ac:spMkLst>
        </pc:spChg>
        <pc:spChg chg="del">
          <ac:chgData name="Hong-Yi Chen" userId="9bcf463a73b3d25e" providerId="LiveId" clId="{5234CB92-1730-48A1-A26F-35086DF05F2D}" dt="2026-07-24T22:15:36.820" v="35" actId="478"/>
          <ac:spMkLst>
            <pc:docMk/>
            <pc:sldMk cId="2073289583" sldId="353"/>
            <ac:spMk id="46" creationId="{00000000-0000-0000-0000-000000000000}"/>
          </ac:spMkLst>
        </pc:spChg>
        <pc:spChg chg="del">
          <ac:chgData name="Hong-Yi Chen" userId="9bcf463a73b3d25e" providerId="LiveId" clId="{5234CB92-1730-48A1-A26F-35086DF05F2D}" dt="2026-07-24T22:15:36.820" v="35" actId="478"/>
          <ac:spMkLst>
            <pc:docMk/>
            <pc:sldMk cId="2073289583" sldId="353"/>
            <ac:spMk id="47" creationId="{00000000-0000-0000-0000-000000000000}"/>
          </ac:spMkLst>
        </pc:spChg>
      </pc:sldChg>
      <pc:sldChg chg="addSp delSp modSp mod">
        <pc:chgData name="Hong-Yi Chen" userId="9bcf463a73b3d25e" providerId="LiveId" clId="{5234CB92-1730-48A1-A26F-35086DF05F2D}" dt="2026-07-24T22:20:33.821" v="185" actId="207"/>
        <pc:sldMkLst>
          <pc:docMk/>
          <pc:sldMk cId="4187371450" sldId="354"/>
        </pc:sldMkLst>
        <pc:spChg chg="add del mod">
          <ac:chgData name="Hong-Yi Chen" userId="9bcf463a73b3d25e" providerId="LiveId" clId="{5234CB92-1730-48A1-A26F-35086DF05F2D}" dt="2026-07-24T22:20:30.233" v="184" actId="478"/>
          <ac:spMkLst>
            <pc:docMk/>
            <pc:sldMk cId="4187371450" sldId="354"/>
            <ac:spMk id="2" creationId="{E0868F81-0AC5-9F2B-088E-EB1DA7412713}"/>
          </ac:spMkLst>
        </pc:spChg>
        <pc:spChg chg="add mod">
          <ac:chgData name="Hong-Yi Chen" userId="9bcf463a73b3d25e" providerId="LiveId" clId="{5234CB92-1730-48A1-A26F-35086DF05F2D}" dt="2026-07-24T22:20:33.821" v="185" actId="207"/>
          <ac:spMkLst>
            <pc:docMk/>
            <pc:sldMk cId="4187371450" sldId="354"/>
            <ac:spMk id="3" creationId="{53CE26CB-2FA3-6FE0-80B4-2639D1C99CEB}"/>
          </ac:spMkLst>
        </pc:spChg>
      </pc:sldChg>
    </pc:docChg>
  </pc:docChgLst>
  <pc:docChgLst>
    <pc:chgData name="Hong-Yi Chen" userId="9bcf463a73b3d25e" providerId="LiveId" clId="{4490BEBC-5FD3-4615-9F96-8D75F4E2671E}"/>
    <pc:docChg chg="undo custSel addSld delSld modSld sldOrd">
      <pc:chgData name="Hong-Yi Chen" userId="9bcf463a73b3d25e" providerId="LiveId" clId="{4490BEBC-5FD3-4615-9F96-8D75F4E2671E}" dt="2026-08-13T16:58:10.801" v="1301" actId="47"/>
      <pc:docMkLst>
        <pc:docMk/>
      </pc:docMkLst>
      <pc:sldChg chg="addSp delSp modSp mod">
        <pc:chgData name="Hong-Yi Chen" userId="9bcf463a73b3d25e" providerId="LiveId" clId="{4490BEBC-5FD3-4615-9F96-8D75F4E2671E}" dt="2026-08-13T16:52:20.334" v="1258" actId="1076"/>
        <pc:sldMkLst>
          <pc:docMk/>
          <pc:sldMk cId="535714974" sldId="265"/>
        </pc:sldMkLst>
        <pc:spChg chg="del">
          <ac:chgData name="Hong-Yi Chen" userId="9bcf463a73b3d25e" providerId="LiveId" clId="{4490BEBC-5FD3-4615-9F96-8D75F4E2671E}" dt="2026-08-13T16:44:22.125" v="1210" actId="478"/>
          <ac:spMkLst>
            <pc:docMk/>
            <pc:sldMk cId="535714974" sldId="265"/>
            <ac:spMk id="4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44:22.125" v="1210" actId="478"/>
          <ac:spMkLst>
            <pc:docMk/>
            <pc:sldMk cId="535714974" sldId="265"/>
            <ac:spMk id="10" creationId="{00000000-0000-0000-0000-000000000000}"/>
          </ac:spMkLst>
        </pc:spChg>
        <pc:spChg chg="add mod">
          <ac:chgData name="Hong-Yi Chen" userId="9bcf463a73b3d25e" providerId="LiveId" clId="{4490BEBC-5FD3-4615-9F96-8D75F4E2671E}" dt="2026-08-13T16:51:55.133" v="1243" actId="1076"/>
          <ac:spMkLst>
            <pc:docMk/>
            <pc:sldMk cId="535714974" sldId="265"/>
            <ac:spMk id="11" creationId="{F8F5820D-90F0-40BC-74DD-B4129DFBD33D}"/>
          </ac:spMkLst>
        </pc:spChg>
        <pc:spChg chg="add mod">
          <ac:chgData name="Hong-Yi Chen" userId="9bcf463a73b3d25e" providerId="LiveId" clId="{4490BEBC-5FD3-4615-9F96-8D75F4E2671E}" dt="2026-08-13T16:52:20.334" v="1258" actId="1076"/>
          <ac:spMkLst>
            <pc:docMk/>
            <pc:sldMk cId="535714974" sldId="265"/>
            <ac:spMk id="12" creationId="{B8783DBD-53C0-094B-2465-A2A4CBF067FB}"/>
          </ac:spMkLst>
        </pc:spChg>
        <pc:graphicFrameChg chg="add mod">
          <ac:chgData name="Hong-Yi Chen" userId="9bcf463a73b3d25e" providerId="LiveId" clId="{4490BEBC-5FD3-4615-9F96-8D75F4E2671E}" dt="2026-08-13T16:51:14.010" v="1231"/>
          <ac:graphicFrameMkLst>
            <pc:docMk/>
            <pc:sldMk cId="535714974" sldId="265"/>
            <ac:graphicFrameMk id="9" creationId="{DD0CB59A-382F-47C2-B38C-CB1B42D57014}"/>
          </ac:graphicFrameMkLst>
        </pc:graphicFrameChg>
        <pc:picChg chg="add del mod">
          <ac:chgData name="Hong-Yi Chen" userId="9bcf463a73b3d25e" providerId="LiveId" clId="{4490BEBC-5FD3-4615-9F96-8D75F4E2671E}" dt="2026-08-13T16:51:36.881" v="1232" actId="478"/>
          <ac:picMkLst>
            <pc:docMk/>
            <pc:sldMk cId="535714974" sldId="265"/>
            <ac:picMk id="3" creationId="{E4A55E8B-BDF2-CA61-4D9D-D3B209711CD1}"/>
          </ac:picMkLst>
        </pc:picChg>
        <pc:picChg chg="add del mod">
          <ac:chgData name="Hong-Yi Chen" userId="9bcf463a73b3d25e" providerId="LiveId" clId="{4490BEBC-5FD3-4615-9F96-8D75F4E2671E}" dt="2026-08-13T16:47:45.841" v="1224" actId="478"/>
          <ac:picMkLst>
            <pc:docMk/>
            <pc:sldMk cId="535714974" sldId="265"/>
            <ac:picMk id="1026" creationId="{74B9966B-74E4-9BFC-EF1D-FCF2D9264F20}"/>
          </ac:picMkLst>
        </pc:picChg>
        <pc:picChg chg="del">
          <ac:chgData name="Hong-Yi Chen" userId="9bcf463a73b3d25e" providerId="LiveId" clId="{4490BEBC-5FD3-4615-9F96-8D75F4E2671E}" dt="2026-08-13T16:44:20.260" v="1209" actId="478"/>
          <ac:picMkLst>
            <pc:docMk/>
            <pc:sldMk cId="535714974" sldId="265"/>
            <ac:picMk id="3076" creationId="{00000000-0000-0000-0000-000000000000}"/>
          </ac:picMkLst>
        </pc:picChg>
        <pc:cxnChg chg="del">
          <ac:chgData name="Hong-Yi Chen" userId="9bcf463a73b3d25e" providerId="LiveId" clId="{4490BEBC-5FD3-4615-9F96-8D75F4E2671E}" dt="2026-08-13T16:44:22.125" v="1210" actId="478"/>
          <ac:cxnSpMkLst>
            <pc:docMk/>
            <pc:sldMk cId="535714974" sldId="265"/>
            <ac:cxnSpMk id="6" creationId="{00000000-0000-0000-0000-000000000000}"/>
          </ac:cxnSpMkLst>
        </pc:cxnChg>
        <pc:cxnChg chg="add del">
          <ac:chgData name="Hong-Yi Chen" userId="9bcf463a73b3d25e" providerId="LiveId" clId="{4490BEBC-5FD3-4615-9F96-8D75F4E2671E}" dt="2026-08-13T16:48:08.096" v="1229" actId="478"/>
          <ac:cxnSpMkLst>
            <pc:docMk/>
            <pc:sldMk cId="535714974" sldId="265"/>
            <ac:cxnSpMk id="8" creationId="{3384EED3-F310-948F-A8B0-25FB28F43BBB}"/>
          </ac:cxnSpMkLst>
        </pc:cxnChg>
      </pc:sldChg>
      <pc:sldChg chg="delSp modSp del mod ord">
        <pc:chgData name="Hong-Yi Chen" userId="9bcf463a73b3d25e" providerId="LiveId" clId="{4490BEBC-5FD3-4615-9F96-8D75F4E2671E}" dt="2026-08-13T16:58:10.801" v="1301" actId="47"/>
        <pc:sldMkLst>
          <pc:docMk/>
          <pc:sldMk cId="486458019" sldId="286"/>
        </pc:sldMkLst>
        <pc:spChg chg="mod">
          <ac:chgData name="Hong-Yi Chen" userId="9bcf463a73b3d25e" providerId="LiveId" clId="{4490BEBC-5FD3-4615-9F96-8D75F4E2671E}" dt="2026-08-13T16:57:22.893" v="1293" actId="1076"/>
          <ac:spMkLst>
            <pc:docMk/>
            <pc:sldMk cId="486458019" sldId="286"/>
            <ac:spMk id="2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57:15.662" v="1292" actId="14100"/>
          <ac:spMkLst>
            <pc:docMk/>
            <pc:sldMk cId="486458019" sldId="286"/>
            <ac:spMk id="3" creationId="{00000000-0000-0000-0000-000000000000}"/>
          </ac:spMkLst>
        </pc:spChg>
        <pc:spChg chg="del mod">
          <ac:chgData name="Hong-Yi Chen" userId="9bcf463a73b3d25e" providerId="LiveId" clId="{4490BEBC-5FD3-4615-9F96-8D75F4E2671E}" dt="2026-08-13T16:19:30.687" v="334" actId="478"/>
          <ac:spMkLst>
            <pc:docMk/>
            <pc:sldMk cId="486458019" sldId="286"/>
            <ac:spMk id="4" creationId="{65A1B230-4ED2-122C-903F-5302AA1C2888}"/>
          </ac:spMkLst>
        </pc:spChg>
        <pc:picChg chg="mod">
          <ac:chgData name="Hong-Yi Chen" userId="9bcf463a73b3d25e" providerId="LiveId" clId="{4490BEBC-5FD3-4615-9F96-8D75F4E2671E}" dt="2026-08-13T16:57:10.164" v="1291" actId="1076"/>
          <ac:picMkLst>
            <pc:docMk/>
            <pc:sldMk cId="486458019" sldId="286"/>
            <ac:picMk id="5" creationId="{48FDF508-F477-7801-4805-A52A6DF9E61E}"/>
          </ac:picMkLst>
        </pc:picChg>
      </pc:sldChg>
      <pc:sldChg chg="del ord">
        <pc:chgData name="Hong-Yi Chen" userId="9bcf463a73b3d25e" providerId="LiveId" clId="{4490BEBC-5FD3-4615-9F96-8D75F4E2671E}" dt="2026-08-13T16:20:01.352" v="340" actId="47"/>
        <pc:sldMkLst>
          <pc:docMk/>
          <pc:sldMk cId="49923743" sldId="327"/>
        </pc:sldMkLst>
      </pc:sldChg>
      <pc:sldChg chg="del">
        <pc:chgData name="Hong-Yi Chen" userId="9bcf463a73b3d25e" providerId="LiveId" clId="{4490BEBC-5FD3-4615-9F96-8D75F4E2671E}" dt="2026-08-13T16:20:04.205" v="341" actId="47"/>
        <pc:sldMkLst>
          <pc:docMk/>
          <pc:sldMk cId="1766404432" sldId="328"/>
        </pc:sldMkLst>
      </pc:sldChg>
      <pc:sldChg chg="delSp mod">
        <pc:chgData name="Hong-Yi Chen" userId="9bcf463a73b3d25e" providerId="LiveId" clId="{4490BEBC-5FD3-4615-9F96-8D75F4E2671E}" dt="2026-08-13T16:20:55.375" v="362" actId="478"/>
        <pc:sldMkLst>
          <pc:docMk/>
          <pc:sldMk cId="3453117408" sldId="329"/>
        </pc:sldMkLst>
        <pc:spChg chg="del">
          <ac:chgData name="Hong-Yi Chen" userId="9bcf463a73b3d25e" providerId="LiveId" clId="{4490BEBC-5FD3-4615-9F96-8D75F4E2671E}" dt="2026-08-13T16:20:55.375" v="362" actId="478"/>
          <ac:spMkLst>
            <pc:docMk/>
            <pc:sldMk cId="3453117408" sldId="329"/>
            <ac:spMk id="4" creationId="{681F1D2E-ADF5-DF6F-D355-702CFD79F5F6}"/>
          </ac:spMkLst>
        </pc:spChg>
      </pc:sldChg>
      <pc:sldChg chg="addSp delSp modSp del mod">
        <pc:chgData name="Hong-Yi Chen" userId="9bcf463a73b3d25e" providerId="LiveId" clId="{4490BEBC-5FD3-4615-9F96-8D75F4E2671E}" dt="2026-08-13T16:28:22.782" v="728" actId="47"/>
        <pc:sldMkLst>
          <pc:docMk/>
          <pc:sldMk cId="2255054941" sldId="331"/>
        </pc:sldMkLst>
        <pc:spChg chg="del">
          <ac:chgData name="Hong-Yi Chen" userId="9bcf463a73b3d25e" providerId="LiveId" clId="{4490BEBC-5FD3-4615-9F96-8D75F4E2671E}" dt="2026-08-13T16:28:11.753" v="724" actId="21"/>
          <ac:spMkLst>
            <pc:docMk/>
            <pc:sldMk cId="2255054941" sldId="331"/>
            <ac:spMk id="2" creationId="{00000000-0000-0000-0000-000000000000}"/>
          </ac:spMkLst>
        </pc:spChg>
        <pc:spChg chg="add mod">
          <ac:chgData name="Hong-Yi Chen" userId="9bcf463a73b3d25e" providerId="LiveId" clId="{4490BEBC-5FD3-4615-9F96-8D75F4E2671E}" dt="2026-08-13T16:28:11.753" v="724" actId="21"/>
          <ac:spMkLst>
            <pc:docMk/>
            <pc:sldMk cId="2255054941" sldId="331"/>
            <ac:spMk id="5" creationId="{B46939CC-026F-5828-2FC7-4C38E2820290}"/>
          </ac:spMkLst>
        </pc:spChg>
      </pc:sldChg>
      <pc:sldChg chg="modSp mod">
        <pc:chgData name="Hong-Yi Chen" userId="9bcf463a73b3d25e" providerId="LiveId" clId="{4490BEBC-5FD3-4615-9F96-8D75F4E2671E}" dt="2026-08-13T16:39:28.979" v="1208" actId="6549"/>
        <pc:sldMkLst>
          <pc:docMk/>
          <pc:sldMk cId="3828992630" sldId="332"/>
        </pc:sldMkLst>
        <pc:spChg chg="mod">
          <ac:chgData name="Hong-Yi Chen" userId="9bcf463a73b3d25e" providerId="LiveId" clId="{4490BEBC-5FD3-4615-9F96-8D75F4E2671E}" dt="2026-08-13T16:39:28.979" v="1208" actId="6549"/>
          <ac:spMkLst>
            <pc:docMk/>
            <pc:sldMk cId="3828992630" sldId="332"/>
            <ac:spMk id="2" creationId="{00000000-0000-0000-0000-000000000000}"/>
          </ac:spMkLst>
        </pc:spChg>
      </pc:sldChg>
      <pc:sldChg chg="delSp mod">
        <pc:chgData name="Hong-Yi Chen" userId="9bcf463a73b3d25e" providerId="LiveId" clId="{4490BEBC-5FD3-4615-9F96-8D75F4E2671E}" dt="2026-08-13T16:21:04.096" v="365" actId="478"/>
        <pc:sldMkLst>
          <pc:docMk/>
          <pc:sldMk cId="4016147758" sldId="334"/>
        </pc:sldMkLst>
        <pc:spChg chg="del">
          <ac:chgData name="Hong-Yi Chen" userId="9bcf463a73b3d25e" providerId="LiveId" clId="{4490BEBC-5FD3-4615-9F96-8D75F4E2671E}" dt="2026-08-13T16:21:04.096" v="365" actId="478"/>
          <ac:spMkLst>
            <pc:docMk/>
            <pc:sldMk cId="4016147758" sldId="334"/>
            <ac:spMk id="3" creationId="{138765E9-CB79-BB8C-484A-525A25BB95D3}"/>
          </ac:spMkLst>
        </pc:spChg>
      </pc:sldChg>
      <pc:sldChg chg="delSp mod">
        <pc:chgData name="Hong-Yi Chen" userId="9bcf463a73b3d25e" providerId="LiveId" clId="{4490BEBC-5FD3-4615-9F96-8D75F4E2671E}" dt="2026-08-13T16:20:57.886" v="363" actId="478"/>
        <pc:sldMkLst>
          <pc:docMk/>
          <pc:sldMk cId="1703167833" sldId="335"/>
        </pc:sldMkLst>
        <pc:spChg chg="del">
          <ac:chgData name="Hong-Yi Chen" userId="9bcf463a73b3d25e" providerId="LiveId" clId="{4490BEBC-5FD3-4615-9F96-8D75F4E2671E}" dt="2026-08-13T16:20:57.886" v="363" actId="478"/>
          <ac:spMkLst>
            <pc:docMk/>
            <pc:sldMk cId="1703167833" sldId="335"/>
            <ac:spMk id="3" creationId="{70EA6691-2881-BE27-1B7C-5F2F21FDBA4C}"/>
          </ac:spMkLst>
        </pc:spChg>
      </pc:sldChg>
      <pc:sldChg chg="delSp mod">
        <pc:chgData name="Hong-Yi Chen" userId="9bcf463a73b3d25e" providerId="LiveId" clId="{4490BEBC-5FD3-4615-9F96-8D75F4E2671E}" dt="2026-08-13T16:21:01.284" v="364" actId="478"/>
        <pc:sldMkLst>
          <pc:docMk/>
          <pc:sldMk cId="809205066" sldId="336"/>
        </pc:sldMkLst>
        <pc:spChg chg="del">
          <ac:chgData name="Hong-Yi Chen" userId="9bcf463a73b3d25e" providerId="LiveId" clId="{4490BEBC-5FD3-4615-9F96-8D75F4E2671E}" dt="2026-08-13T16:21:01.284" v="364" actId="478"/>
          <ac:spMkLst>
            <pc:docMk/>
            <pc:sldMk cId="809205066" sldId="336"/>
            <ac:spMk id="3" creationId="{1704EF90-01D7-2E1E-ED04-C846FF24C8CB}"/>
          </ac:spMkLst>
        </pc:spChg>
      </pc:sldChg>
      <pc:sldChg chg="addSp delSp modSp mod modAnim">
        <pc:chgData name="Hong-Yi Chen" userId="9bcf463a73b3d25e" providerId="LiveId" clId="{4490BEBC-5FD3-4615-9F96-8D75F4E2671E}" dt="2026-08-13T16:53:38.030" v="1272" actId="14100"/>
        <pc:sldMkLst>
          <pc:docMk/>
          <pc:sldMk cId="673341485" sldId="350"/>
        </pc:sldMkLst>
        <pc:spChg chg="del">
          <ac:chgData name="Hong-Yi Chen" userId="9bcf463a73b3d25e" providerId="LiveId" clId="{4490BEBC-5FD3-4615-9F96-8D75F4E2671E}" dt="2026-08-13T16:45:14.996" v="1218" actId="478"/>
          <ac:spMkLst>
            <pc:docMk/>
            <pc:sldMk cId="673341485" sldId="350"/>
            <ac:spMk id="2" creationId="{373E82B5-ACD8-F0CF-12B8-4C1B6FE7F35B}"/>
          </ac:spMkLst>
        </pc:spChg>
        <pc:spChg chg="del">
          <ac:chgData name="Hong-Yi Chen" userId="9bcf463a73b3d25e" providerId="LiveId" clId="{4490BEBC-5FD3-4615-9F96-8D75F4E2671E}" dt="2026-08-13T16:45:14.996" v="1218" actId="478"/>
          <ac:spMkLst>
            <pc:docMk/>
            <pc:sldMk cId="673341485" sldId="350"/>
            <ac:spMk id="3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45:14.996" v="1218" actId="478"/>
          <ac:spMkLst>
            <pc:docMk/>
            <pc:sldMk cId="673341485" sldId="350"/>
            <ac:spMk id="4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53:38.030" v="1272" actId="14100"/>
          <ac:spMkLst>
            <pc:docMk/>
            <pc:sldMk cId="673341485" sldId="350"/>
            <ac:spMk id="7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45:14.996" v="1218" actId="478"/>
          <ac:spMkLst>
            <pc:docMk/>
            <pc:sldMk cId="673341485" sldId="350"/>
            <ac:spMk id="9" creationId="{00000000-0000-0000-0000-000000000000}"/>
          </ac:spMkLst>
        </pc:spChg>
        <pc:spChg chg="add mod">
          <ac:chgData name="Hong-Yi Chen" userId="9bcf463a73b3d25e" providerId="LiveId" clId="{4490BEBC-5FD3-4615-9F96-8D75F4E2671E}" dt="2026-08-13T16:53:17.096" v="1261"/>
          <ac:spMkLst>
            <pc:docMk/>
            <pc:sldMk cId="673341485" sldId="350"/>
            <ac:spMk id="10" creationId="{53A3AE4F-B6D1-316E-1B03-0295240FB68D}"/>
          </ac:spMkLst>
        </pc:spChg>
        <pc:spChg chg="del">
          <ac:chgData name="Hong-Yi Chen" userId="9bcf463a73b3d25e" providerId="LiveId" clId="{4490BEBC-5FD3-4615-9F96-8D75F4E2671E}" dt="2026-08-13T16:45:14.996" v="1218" actId="478"/>
          <ac:spMkLst>
            <pc:docMk/>
            <pc:sldMk cId="673341485" sldId="350"/>
            <ac:spMk id="11" creationId="{00000000-0000-0000-0000-000000000000}"/>
          </ac:spMkLst>
        </pc:spChg>
        <pc:spChg chg="add mod">
          <ac:chgData name="Hong-Yi Chen" userId="9bcf463a73b3d25e" providerId="LiveId" clId="{4490BEBC-5FD3-4615-9F96-8D75F4E2671E}" dt="2026-08-13T16:53:17.096" v="1261"/>
          <ac:spMkLst>
            <pc:docMk/>
            <pc:sldMk cId="673341485" sldId="350"/>
            <ac:spMk id="12" creationId="{3AE77456-A6FF-0993-124A-427E4D1EBE78}"/>
          </ac:spMkLst>
        </pc:spChg>
        <pc:spChg chg="del">
          <ac:chgData name="Hong-Yi Chen" userId="9bcf463a73b3d25e" providerId="LiveId" clId="{4490BEBC-5FD3-4615-9F96-8D75F4E2671E}" dt="2026-08-13T16:45:14.996" v="1218" actId="478"/>
          <ac:spMkLst>
            <pc:docMk/>
            <pc:sldMk cId="673341485" sldId="350"/>
            <ac:spMk id="13" creationId="{00000000-0000-0000-0000-000000000000}"/>
          </ac:spMkLst>
        </pc:spChg>
        <pc:graphicFrameChg chg="add mod">
          <ac:chgData name="Hong-Yi Chen" userId="9bcf463a73b3d25e" providerId="LiveId" clId="{4490BEBC-5FD3-4615-9F96-8D75F4E2671E}" dt="2026-08-13T16:53:10.196" v="1260"/>
          <ac:graphicFrameMkLst>
            <pc:docMk/>
            <pc:sldMk cId="673341485" sldId="350"/>
            <ac:graphicFrameMk id="8" creationId="{87BF7D66-0852-E06B-E131-BF2150FB8974}"/>
          </ac:graphicFrameMkLst>
        </pc:graphicFrameChg>
        <pc:picChg chg="add del mod">
          <ac:chgData name="Hong-Yi Chen" userId="9bcf463a73b3d25e" providerId="LiveId" clId="{4490BEBC-5FD3-4615-9F96-8D75F4E2671E}" dt="2026-08-13T16:47:48.214" v="1225" actId="21"/>
          <ac:picMkLst>
            <pc:docMk/>
            <pc:sldMk cId="673341485" sldId="350"/>
            <ac:picMk id="6" creationId="{E4A55E8B-BDF2-CA61-4D9D-D3B209711CD1}"/>
          </ac:picMkLst>
        </pc:picChg>
        <pc:picChg chg="del">
          <ac:chgData name="Hong-Yi Chen" userId="9bcf463a73b3d25e" providerId="LiveId" clId="{4490BEBC-5FD3-4615-9F96-8D75F4E2671E}" dt="2026-08-13T16:45:14.996" v="1218" actId="478"/>
          <ac:picMkLst>
            <pc:docMk/>
            <pc:sldMk cId="673341485" sldId="350"/>
            <ac:picMk id="3076" creationId="{00000000-0000-0000-0000-000000000000}"/>
          </ac:picMkLst>
        </pc:picChg>
      </pc:sldChg>
      <pc:sldChg chg="addSp delSp modSp mod delAnim modAnim">
        <pc:chgData name="Hong-Yi Chen" userId="9bcf463a73b3d25e" providerId="LiveId" clId="{4490BEBC-5FD3-4615-9F96-8D75F4E2671E}" dt="2026-08-13T16:56:32.461" v="1287" actId="1076"/>
        <pc:sldMkLst>
          <pc:docMk/>
          <pc:sldMk cId="2262624543" sldId="355"/>
        </pc:sldMkLst>
        <pc:spChg chg="add mod">
          <ac:chgData name="Hong-Yi Chen" userId="9bcf463a73b3d25e" providerId="LiveId" clId="{4490BEBC-5FD3-4615-9F96-8D75F4E2671E}" dt="2026-08-13T16:56:32.461" v="1287" actId="1076"/>
          <ac:spMkLst>
            <pc:docMk/>
            <pc:sldMk cId="2262624543" sldId="355"/>
            <ac:spMk id="2" creationId="{03939B7E-54C2-6C57-F824-BF49528A3E28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3" creationId="{B0D08F9E-6205-E597-27F6-AE944D75FC7F}"/>
          </ac:spMkLst>
        </pc:spChg>
        <pc:spChg chg="mod">
          <ac:chgData name="Hong-Yi Chen" userId="9bcf463a73b3d25e" providerId="LiveId" clId="{4490BEBC-5FD3-4615-9F96-8D75F4E2671E}" dt="2026-08-13T16:56:25.927" v="1286" actId="1076"/>
          <ac:spMkLst>
            <pc:docMk/>
            <pc:sldMk cId="2262624543" sldId="355"/>
            <ac:spMk id="4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8:59.650" v="89" actId="20577"/>
          <ac:spMkLst>
            <pc:docMk/>
            <pc:sldMk cId="2262624543" sldId="355"/>
            <ac:spMk id="7" creationId="{0496E7B8-026F-549A-C122-2345C44C2CA5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9" creationId="{861F793A-17EA-24A2-E62B-FF8ABB2DF669}"/>
          </ac:spMkLst>
        </pc:spChg>
        <pc:spChg chg="mod">
          <ac:chgData name="Hong-Yi Chen" userId="9bcf463a73b3d25e" providerId="LiveId" clId="{4490BEBC-5FD3-4615-9F96-8D75F4E2671E}" dt="2026-08-13T16:08:53.296" v="83"/>
          <ac:spMkLst>
            <pc:docMk/>
            <pc:sldMk cId="2262624543" sldId="355"/>
            <ac:spMk id="12" creationId="{591A6F62-FF12-1179-159B-80042AEBB4C2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14" creationId="{1FED9FC3-D05A-6E79-BED8-7187A1749900}"/>
          </ac:spMkLst>
        </pc:spChg>
        <pc:spChg chg="mod">
          <ac:chgData name="Hong-Yi Chen" userId="9bcf463a73b3d25e" providerId="LiveId" clId="{4490BEBC-5FD3-4615-9F96-8D75F4E2671E}" dt="2026-08-13T16:56:25.927" v="1286" actId="1076"/>
          <ac:spMkLst>
            <pc:docMk/>
            <pc:sldMk cId="2262624543" sldId="355"/>
            <ac:spMk id="17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18" creationId="{7BF19E35-A656-7B56-3E84-D8635C7A184F}"/>
          </ac:spMkLst>
        </pc:spChg>
        <pc:spChg chg="mod">
          <ac:chgData name="Hong-Yi Chen" userId="9bcf463a73b3d25e" providerId="LiveId" clId="{4490BEBC-5FD3-4615-9F96-8D75F4E2671E}" dt="2026-08-13T16:56:25.927" v="1286" actId="1076"/>
          <ac:spMkLst>
            <pc:docMk/>
            <pc:sldMk cId="2262624543" sldId="355"/>
            <ac:spMk id="20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21" creationId="{701A4F22-7F8A-EB39-9564-95563D0EBE5B}"/>
          </ac:spMkLst>
        </pc:spChg>
        <pc:spChg chg="mod">
          <ac:chgData name="Hong-Yi Chen" userId="9bcf463a73b3d25e" providerId="LiveId" clId="{4490BEBC-5FD3-4615-9F96-8D75F4E2671E}" dt="2026-08-13T16:56:25.927" v="1286" actId="1076"/>
          <ac:spMkLst>
            <pc:docMk/>
            <pc:sldMk cId="2262624543" sldId="355"/>
            <ac:spMk id="23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25" creationId="{D9672E56-109C-F8E4-20F2-B823BEBE05B8}"/>
          </ac:spMkLst>
        </pc:spChg>
        <pc:spChg chg="mod">
          <ac:chgData name="Hong-Yi Chen" userId="9bcf463a73b3d25e" providerId="LiveId" clId="{4490BEBC-5FD3-4615-9F96-8D75F4E2671E}" dt="2026-08-13T16:56:25.927" v="1286" actId="1076"/>
          <ac:spMkLst>
            <pc:docMk/>
            <pc:sldMk cId="2262624543" sldId="355"/>
            <ac:spMk id="26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28" creationId="{80CB38A5-31FF-C576-205A-DA02F5AF9F5F}"/>
          </ac:spMkLst>
        </pc:spChg>
        <pc:spChg chg="del mod">
          <ac:chgData name="Hong-Yi Chen" userId="9bcf463a73b3d25e" providerId="LiveId" clId="{4490BEBC-5FD3-4615-9F96-8D75F4E2671E}" dt="2026-08-13T16:05:07.626" v="30" actId="478"/>
          <ac:spMkLst>
            <pc:docMk/>
            <pc:sldMk cId="2262624543" sldId="355"/>
            <ac:spMk id="29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05:06.859" v="29" actId="478"/>
          <ac:spMkLst>
            <pc:docMk/>
            <pc:sldMk cId="2262624543" sldId="355"/>
            <ac:spMk id="32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33" creationId="{A8B80409-9D0A-7CCB-8297-132739BA803F}"/>
          </ac:spMkLst>
        </pc:spChg>
        <pc:spChg chg="mod">
          <ac:chgData name="Hong-Yi Chen" userId="9bcf463a73b3d25e" providerId="LiveId" clId="{4490BEBC-5FD3-4615-9F96-8D75F4E2671E}" dt="2026-08-13T16:56:25.927" v="1286" actId="1076"/>
          <ac:spMkLst>
            <pc:docMk/>
            <pc:sldMk cId="2262624543" sldId="355"/>
            <ac:spMk id="35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36" creationId="{01AECECC-00AC-E4DB-0781-4657B2980015}"/>
          </ac:spMkLst>
        </pc:spChg>
        <pc:spChg chg="mod">
          <ac:chgData name="Hong-Yi Chen" userId="9bcf463a73b3d25e" providerId="LiveId" clId="{4490BEBC-5FD3-4615-9F96-8D75F4E2671E}" dt="2026-08-13T16:56:25.927" v="1286" actId="1076"/>
          <ac:spMkLst>
            <pc:docMk/>
            <pc:sldMk cId="2262624543" sldId="355"/>
            <ac:spMk id="38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40" creationId="{3ACDA29C-CA0C-6E50-FEC3-2A2C894789FF}"/>
          </ac:spMkLst>
        </pc:spChg>
        <pc:spChg chg="mod">
          <ac:chgData name="Hong-Yi Chen" userId="9bcf463a73b3d25e" providerId="LiveId" clId="{4490BEBC-5FD3-4615-9F96-8D75F4E2671E}" dt="2026-08-13T16:56:25.927" v="1286" actId="1076"/>
          <ac:spMkLst>
            <pc:docMk/>
            <pc:sldMk cId="2262624543" sldId="355"/>
            <ac:spMk id="41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43" creationId="{5068D78A-1251-6C80-2AD9-12254615AF3D}"/>
          </ac:spMkLst>
        </pc:spChg>
        <pc:spChg chg="mod">
          <ac:chgData name="Hong-Yi Chen" userId="9bcf463a73b3d25e" providerId="LiveId" clId="{4490BEBC-5FD3-4615-9F96-8D75F4E2671E}" dt="2026-08-13T16:08:57.569" v="87" actId="20577"/>
          <ac:spMkLst>
            <pc:docMk/>
            <pc:sldMk cId="2262624543" sldId="355"/>
            <ac:spMk id="52" creationId="{C4D15AE7-05EE-32C6-F960-C54787C8E09B}"/>
          </ac:spMkLst>
        </pc:spChg>
        <pc:spChg chg="mod">
          <ac:chgData name="Hong-Yi Chen" userId="9bcf463a73b3d25e" providerId="LiveId" clId="{4490BEBC-5FD3-4615-9F96-8D75F4E2671E}" dt="2026-08-13T16:07:26.572" v="60"/>
          <ac:spMkLst>
            <pc:docMk/>
            <pc:sldMk cId="2262624543" sldId="355"/>
            <ac:spMk id="58" creationId="{A055AFAC-3B1E-09DF-D3F6-D4E8E02A0D11}"/>
          </ac:spMkLst>
        </pc:spChg>
        <pc:spChg chg="mod">
          <ac:chgData name="Hong-Yi Chen" userId="9bcf463a73b3d25e" providerId="LiveId" clId="{4490BEBC-5FD3-4615-9F96-8D75F4E2671E}" dt="2026-08-13T16:08:55.327" v="85" actId="20577"/>
          <ac:spMkLst>
            <pc:docMk/>
            <pc:sldMk cId="2262624543" sldId="355"/>
            <ac:spMk id="67" creationId="{744F6589-68BD-DA94-1567-B2504CC815A4}"/>
          </ac:spMkLst>
        </pc:spChg>
        <pc:spChg chg="del mod">
          <ac:chgData name="Hong-Yi Chen" userId="9bcf463a73b3d25e" providerId="LiveId" clId="{4490BEBC-5FD3-4615-9F96-8D75F4E2671E}" dt="2026-08-13T16:19:33.999" v="337" actId="478"/>
          <ac:spMkLst>
            <pc:docMk/>
            <pc:sldMk cId="2262624543" sldId="355"/>
            <ac:spMk id="70" creationId="{A33A3650-F39F-EC50-0825-4BF6252C95BE}"/>
          </ac:spMkLst>
        </pc:spChg>
        <pc:spChg chg="add 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03" creationId="{C62D3531-9D75-8817-087B-A5CEDEFBD072}"/>
          </ac:spMkLst>
        </pc:spChg>
        <pc:spChg chg="add 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04" creationId="{DDDF16DE-FD68-5BB8-B2D9-0EDDBE8773B9}"/>
          </ac:spMkLst>
        </pc:spChg>
        <pc:spChg chg="add 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05" creationId="{1C0B0D5F-6560-285A-D353-1565FB287D7A}"/>
          </ac:spMkLst>
        </pc:spChg>
        <pc:spChg chg="add 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06" creationId="{560C4D85-2AF8-7472-44CE-05352ACC88A2}"/>
          </ac:spMkLst>
        </pc:spChg>
        <pc:spChg chg="add 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07" creationId="{97728FE9-AD8E-B0AB-FEE2-9970F3026D19}"/>
          </ac:spMkLst>
        </pc:spChg>
        <pc:spChg chg="add 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08" creationId="{68A9CF03-5112-3A4B-F097-2C283BB3E900}"/>
          </ac:spMkLst>
        </pc:spChg>
        <pc:spChg chg="add 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09" creationId="{7247B4CD-5106-CB32-38E1-70CF818744D5}"/>
          </ac:spMkLst>
        </pc:spChg>
        <pc:spChg chg="add 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10" creationId="{9419166B-00BF-7EC9-86E2-B3EBFDE2DFC0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12" creationId="{6A1D9B9E-7AAB-FB8B-CE3C-70B4921D4596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15" creationId="{BE6982C0-FCEF-672F-31EC-8BE1DAC575A7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17" creationId="{08081763-5179-794E-E5AF-70CECA934128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20" creationId="{6A2A399C-4E2C-C8B0-212C-478B5C73E9C1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22" creationId="{C650B327-BC37-4B7F-23EF-07EE4186C977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25" creationId="{0EC1F424-B47F-1B76-2DDC-FD86470166F2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27" creationId="{1EBFDD3F-FD4F-B5A9-7F57-B9C3890014F5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30" creationId="{A798C6B4-2570-37D9-1A04-BE4428050A51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32" creationId="{BA561A6E-410A-D7D6-4FA6-829BA7D10A0A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35" creationId="{02EF7CC7-9AA7-52A9-1365-A7F6B08593A1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37" creationId="{18DDD433-DFB7-F331-9A6F-20EB7307523E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40" creationId="{F83B31E7-DEC2-EA54-8AC5-A532751BD58B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42" creationId="{94B6409C-31DA-1B36-688B-E063824CD25F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45" creationId="{59F5CFFF-D9A2-44A4-BF10-3491C987DD5E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47" creationId="{2379141D-E564-C763-EB4D-5945D3E52458}"/>
          </ac:spMkLst>
        </pc:spChg>
        <pc:spChg chg="mod">
          <ac:chgData name="Hong-Yi Chen" userId="9bcf463a73b3d25e" providerId="LiveId" clId="{4490BEBC-5FD3-4615-9F96-8D75F4E2671E}" dt="2026-08-13T16:33:06.605" v="939"/>
          <ac:spMkLst>
            <pc:docMk/>
            <pc:sldMk cId="2262624543" sldId="355"/>
            <ac:spMk id="150" creationId="{F81142C3-8625-9348-E632-C8DD20CDF8DB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52" creationId="{218E7C9B-5414-F665-DDF1-D4041A21383A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55" creationId="{13895A05-359E-45E3-EB74-42DFDE800B6F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57" creationId="{F3CA2E90-76E0-7F91-A46C-8F053D8506FC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60" creationId="{805A85CF-3221-6ECD-61B3-3FC764C43EFC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62" creationId="{D6193218-BAF1-F194-C70F-6CF0BFECD94C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65" creationId="{7611848E-1DFC-F71E-89F1-C3CCB1442243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67" creationId="{54C94131-FF5F-DA2B-BEF2-6393E9EEB893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70" creationId="{AF4A9B9E-D1A5-395C-4ADE-04FA8F58FB40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72" creationId="{D7E7307E-86FF-8D2F-3D4C-A3651E1A3F5A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75" creationId="{07703F30-07A4-61A7-F4B0-CA14B24B39F0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77" creationId="{34CE9C54-C017-D290-11FE-BBA05FAE3000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80" creationId="{9D424D85-B615-68BD-7773-C07287B596E8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82" creationId="{6D6566C7-F766-8116-6D03-2EDDCBB9DD7C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85" creationId="{7CCBAB1C-208C-912C-6C30-A707C2BB19D4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87" creationId="{6583CF35-2BB3-33C4-EB02-8EE9BB7FED22}"/>
          </ac:spMkLst>
        </pc:spChg>
        <pc:spChg chg="mod">
          <ac:chgData name="Hong-Yi Chen" userId="9bcf463a73b3d25e" providerId="LiveId" clId="{4490BEBC-5FD3-4615-9F96-8D75F4E2671E}" dt="2026-08-13T16:33:23.352" v="943"/>
          <ac:spMkLst>
            <pc:docMk/>
            <pc:sldMk cId="2262624543" sldId="355"/>
            <ac:spMk id="190" creationId="{2ECA3788-75F8-BA13-0BBA-BD6B3A540F3D}"/>
          </ac:spMkLst>
        </pc:spChg>
        <pc:grpChg chg="add del mod">
          <ac:chgData name="Hong-Yi Chen" userId="9bcf463a73b3d25e" providerId="LiveId" clId="{4490BEBC-5FD3-4615-9F96-8D75F4E2671E}" dt="2026-08-13T16:32:44.146" v="934" actId="478"/>
          <ac:grpSpMkLst>
            <pc:docMk/>
            <pc:sldMk cId="2262624543" sldId="355"/>
            <ac:grpSpMk id="2" creationId="{9FE04834-6D4C-9049-DC07-5814E6C88ED6}"/>
          </ac:grpSpMkLst>
        </pc:grpChg>
        <pc:grpChg chg="mod">
          <ac:chgData name="Hong-Yi Chen" userId="9bcf463a73b3d25e" providerId="LiveId" clId="{4490BEBC-5FD3-4615-9F96-8D75F4E2671E}" dt="2026-08-13T16:07:26.572" v="60"/>
          <ac:grpSpMkLst>
            <pc:docMk/>
            <pc:sldMk cId="2262624543" sldId="355"/>
            <ac:grpSpMk id="5" creationId="{29E514F7-4B3E-1C52-45E0-022BED6C864F}"/>
          </ac:grpSpMkLst>
        </pc:grpChg>
        <pc:grpChg chg="add del mod">
          <ac:chgData name="Hong-Yi Chen" userId="9bcf463a73b3d25e" providerId="LiveId" clId="{4490BEBC-5FD3-4615-9F96-8D75F4E2671E}" dt="2026-08-13T16:31:38.498" v="909" actId="478"/>
          <ac:grpSpMkLst>
            <pc:docMk/>
            <pc:sldMk cId="2262624543" sldId="355"/>
            <ac:grpSpMk id="8" creationId="{1939CBD1-287D-81EE-15D3-DB666E4CCC46}"/>
          </ac:grpSpMkLst>
        </pc:grpChg>
        <pc:grpChg chg="mod">
          <ac:chgData name="Hong-Yi Chen" userId="9bcf463a73b3d25e" providerId="LiveId" clId="{4490BEBC-5FD3-4615-9F96-8D75F4E2671E}" dt="2026-08-13T16:07:26.572" v="60"/>
          <ac:grpSpMkLst>
            <pc:docMk/>
            <pc:sldMk cId="2262624543" sldId="355"/>
            <ac:grpSpMk id="10" creationId="{5DF719BC-03E5-C6A0-4F42-567E3C8D6E29}"/>
          </ac:grpSpMkLst>
        </pc:grpChg>
        <pc:grpChg chg="add del mod">
          <ac:chgData name="Hong-Yi Chen" userId="9bcf463a73b3d25e" providerId="LiveId" clId="{4490BEBC-5FD3-4615-9F96-8D75F4E2671E}" dt="2026-08-13T16:32:04.339" v="923" actId="478"/>
          <ac:grpSpMkLst>
            <pc:docMk/>
            <pc:sldMk cId="2262624543" sldId="355"/>
            <ac:grpSpMk id="13" creationId="{0C31D43B-5880-7981-B4C5-DFDA3508B604}"/>
          </ac:grpSpMkLst>
        </pc:grpChg>
        <pc:grpChg chg="mod">
          <ac:chgData name="Hong-Yi Chen" userId="9bcf463a73b3d25e" providerId="LiveId" clId="{4490BEBC-5FD3-4615-9F96-8D75F4E2671E}" dt="2026-08-13T16:07:26.572" v="60"/>
          <ac:grpSpMkLst>
            <pc:docMk/>
            <pc:sldMk cId="2262624543" sldId="355"/>
            <ac:grpSpMk id="15" creationId="{0969CB11-FB7F-2891-5D61-875438DBCB30}"/>
          </ac:grpSpMkLst>
        </pc:grpChg>
        <pc:grpChg chg="add del mod">
          <ac:chgData name="Hong-Yi Chen" userId="9bcf463a73b3d25e" providerId="LiveId" clId="{4490BEBC-5FD3-4615-9F96-8D75F4E2671E}" dt="2026-08-13T16:32:53.828" v="938" actId="478"/>
          <ac:grpSpMkLst>
            <pc:docMk/>
            <pc:sldMk cId="2262624543" sldId="355"/>
            <ac:grpSpMk id="19" creationId="{97C2598B-D8EA-17FB-4E79-AD884D036992}"/>
          </ac:grpSpMkLst>
        </pc:grpChg>
        <pc:grpChg chg="mod">
          <ac:chgData name="Hong-Yi Chen" userId="9bcf463a73b3d25e" providerId="LiveId" clId="{4490BEBC-5FD3-4615-9F96-8D75F4E2671E}" dt="2026-08-13T16:07:26.572" v="60"/>
          <ac:grpSpMkLst>
            <pc:docMk/>
            <pc:sldMk cId="2262624543" sldId="355"/>
            <ac:grpSpMk id="22" creationId="{4AEDF942-7587-4241-81D7-BF5B3CB76414}"/>
          </ac:grpSpMkLst>
        </pc:grpChg>
        <pc:grpChg chg="add del mod">
          <ac:chgData name="Hong-Yi Chen" userId="9bcf463a73b3d25e" providerId="LiveId" clId="{4490BEBC-5FD3-4615-9F96-8D75F4E2671E}" dt="2026-08-13T16:32:53.329" v="937" actId="478"/>
          <ac:grpSpMkLst>
            <pc:docMk/>
            <pc:sldMk cId="2262624543" sldId="355"/>
            <ac:grpSpMk id="27" creationId="{BBDF0A45-CBE9-015A-BDB6-7B0BF1623FD1}"/>
          </ac:grpSpMkLst>
        </pc:grpChg>
        <pc:grpChg chg="mod">
          <ac:chgData name="Hong-Yi Chen" userId="9bcf463a73b3d25e" providerId="LiveId" clId="{4490BEBC-5FD3-4615-9F96-8D75F4E2671E}" dt="2026-08-13T16:07:26.572" v="60"/>
          <ac:grpSpMkLst>
            <pc:docMk/>
            <pc:sldMk cId="2262624543" sldId="355"/>
            <ac:grpSpMk id="30" creationId="{42761AE3-5C67-6FB0-CA7D-991C6911939B}"/>
          </ac:grpSpMkLst>
        </pc:grpChg>
        <pc:grpChg chg="add del mod">
          <ac:chgData name="Hong-Yi Chen" userId="9bcf463a73b3d25e" providerId="LiveId" clId="{4490BEBC-5FD3-4615-9F96-8D75F4E2671E}" dt="2026-08-13T16:32:52.798" v="936" actId="478"/>
          <ac:grpSpMkLst>
            <pc:docMk/>
            <pc:sldMk cId="2262624543" sldId="355"/>
            <ac:grpSpMk id="34" creationId="{CDA151F0-CB58-1F80-A996-E48385EF429C}"/>
          </ac:grpSpMkLst>
        </pc:grpChg>
        <pc:grpChg chg="mod">
          <ac:chgData name="Hong-Yi Chen" userId="9bcf463a73b3d25e" providerId="LiveId" clId="{4490BEBC-5FD3-4615-9F96-8D75F4E2671E}" dt="2026-08-13T16:07:26.572" v="60"/>
          <ac:grpSpMkLst>
            <pc:docMk/>
            <pc:sldMk cId="2262624543" sldId="355"/>
            <ac:grpSpMk id="37" creationId="{50C6FEED-0309-3433-B41B-F0B718AAAA48}"/>
          </ac:grpSpMkLst>
        </pc:grpChg>
        <pc:grpChg chg="add del mod">
          <ac:chgData name="Hong-Yi Chen" userId="9bcf463a73b3d25e" providerId="LiveId" clId="{4490BEBC-5FD3-4615-9F96-8D75F4E2671E}" dt="2026-08-13T16:32:42.084" v="933" actId="478"/>
          <ac:grpSpMkLst>
            <pc:docMk/>
            <pc:sldMk cId="2262624543" sldId="355"/>
            <ac:grpSpMk id="42" creationId="{ECFFF7BD-6064-31C9-E5BE-AEFC4628D616}"/>
          </ac:grpSpMkLst>
        </pc:grpChg>
        <pc:grpChg chg="mod">
          <ac:chgData name="Hong-Yi Chen" userId="9bcf463a73b3d25e" providerId="LiveId" clId="{4490BEBC-5FD3-4615-9F96-8D75F4E2671E}" dt="2026-08-13T16:07:26.572" v="60"/>
          <ac:grpSpMkLst>
            <pc:docMk/>
            <pc:sldMk cId="2262624543" sldId="355"/>
            <ac:grpSpMk id="46" creationId="{60FF6EDE-F48E-D49D-8864-977A990B8A77}"/>
          </ac:grpSpMkLst>
        </pc:grpChg>
        <pc:grpChg chg="add del mod">
          <ac:chgData name="Hong-Yi Chen" userId="9bcf463a73b3d25e" providerId="LiveId" clId="{4490BEBC-5FD3-4615-9F96-8D75F4E2671E}" dt="2026-08-13T16:31:54.435" v="922" actId="478"/>
          <ac:grpSpMkLst>
            <pc:docMk/>
            <pc:sldMk cId="2262624543" sldId="355"/>
            <ac:grpSpMk id="55" creationId="{288BB858-417F-62DA-AD8B-506E0CECFACA}"/>
          </ac:grpSpMkLst>
        </pc:grpChg>
        <pc:grpChg chg="mod">
          <ac:chgData name="Hong-Yi Chen" userId="9bcf463a73b3d25e" providerId="LiveId" clId="{4490BEBC-5FD3-4615-9F96-8D75F4E2671E}" dt="2026-08-13T16:07:26.572" v="60"/>
          <ac:grpSpMkLst>
            <pc:docMk/>
            <pc:sldMk cId="2262624543" sldId="355"/>
            <ac:grpSpMk id="61" creationId="{2B4E0277-9582-1FF2-EA44-FC9D11B6C820}"/>
          </ac:grpSpMkLst>
        </pc:grpChg>
        <pc:grpChg chg="del mod">
          <ac:chgData name="Hong-Yi Chen" userId="9bcf463a73b3d25e" providerId="LiveId" clId="{4490BEBC-5FD3-4615-9F96-8D75F4E2671E}" dt="2026-08-13T16:04:48.277" v="25" actId="21"/>
          <ac:grpSpMkLst>
            <pc:docMk/>
            <pc:sldMk cId="2262624543" sldId="355"/>
            <ac:grpSpMk id="93" creationId="{00000000-0000-0000-0000-000000000000}"/>
          </ac:grpSpMkLst>
        </pc:grpChg>
        <pc:grpChg chg="del mod">
          <ac:chgData name="Hong-Yi Chen" userId="9bcf463a73b3d25e" providerId="LiveId" clId="{4490BEBC-5FD3-4615-9F96-8D75F4E2671E}" dt="2026-08-13T16:04:48.277" v="25" actId="21"/>
          <ac:grpSpMkLst>
            <pc:docMk/>
            <pc:sldMk cId="2262624543" sldId="355"/>
            <ac:grpSpMk id="94" creationId="{00000000-0000-0000-0000-000000000000}"/>
          </ac:grpSpMkLst>
        </pc:grpChg>
        <pc:grpChg chg="del mod">
          <ac:chgData name="Hong-Yi Chen" userId="9bcf463a73b3d25e" providerId="LiveId" clId="{4490BEBC-5FD3-4615-9F96-8D75F4E2671E}" dt="2026-08-13T16:04:48.277" v="25" actId="21"/>
          <ac:grpSpMkLst>
            <pc:docMk/>
            <pc:sldMk cId="2262624543" sldId="355"/>
            <ac:grpSpMk id="95" creationId="{00000000-0000-0000-0000-000000000000}"/>
          </ac:grpSpMkLst>
        </pc:grpChg>
        <pc:grpChg chg="del mod">
          <ac:chgData name="Hong-Yi Chen" userId="9bcf463a73b3d25e" providerId="LiveId" clId="{4490BEBC-5FD3-4615-9F96-8D75F4E2671E}" dt="2026-08-13T16:04:48.277" v="25" actId="21"/>
          <ac:grpSpMkLst>
            <pc:docMk/>
            <pc:sldMk cId="2262624543" sldId="355"/>
            <ac:grpSpMk id="96" creationId="{00000000-0000-0000-0000-000000000000}"/>
          </ac:grpSpMkLst>
        </pc:grpChg>
        <pc:grpChg chg="del mod">
          <ac:chgData name="Hong-Yi Chen" userId="9bcf463a73b3d25e" providerId="LiveId" clId="{4490BEBC-5FD3-4615-9F96-8D75F4E2671E}" dt="2026-08-13T16:04:48.277" v="25" actId="21"/>
          <ac:grpSpMkLst>
            <pc:docMk/>
            <pc:sldMk cId="2262624543" sldId="355"/>
            <ac:grpSpMk id="97" creationId="{00000000-0000-0000-0000-000000000000}"/>
          </ac:grpSpMkLst>
        </pc:grpChg>
        <pc:grpChg chg="del mod">
          <ac:chgData name="Hong-Yi Chen" userId="9bcf463a73b3d25e" providerId="LiveId" clId="{4490BEBC-5FD3-4615-9F96-8D75F4E2671E}" dt="2026-08-13T16:04:48.277" v="25" actId="21"/>
          <ac:grpSpMkLst>
            <pc:docMk/>
            <pc:sldMk cId="2262624543" sldId="355"/>
            <ac:grpSpMk id="98" creationId="{00000000-0000-0000-0000-000000000000}"/>
          </ac:grpSpMkLst>
        </pc:grpChg>
        <pc:grpChg chg="del mod">
          <ac:chgData name="Hong-Yi Chen" userId="9bcf463a73b3d25e" providerId="LiveId" clId="{4490BEBC-5FD3-4615-9F96-8D75F4E2671E}" dt="2026-08-13T16:04:48.277" v="25" actId="21"/>
          <ac:grpSpMkLst>
            <pc:docMk/>
            <pc:sldMk cId="2262624543" sldId="355"/>
            <ac:grpSpMk id="99" creationId="{00000000-0000-0000-0000-000000000000}"/>
          </ac:grpSpMkLst>
        </pc:grpChg>
        <pc:grpChg chg="del mod">
          <ac:chgData name="Hong-Yi Chen" userId="9bcf463a73b3d25e" providerId="LiveId" clId="{4490BEBC-5FD3-4615-9F96-8D75F4E2671E}" dt="2026-08-13T16:04:48.277" v="25" actId="21"/>
          <ac:grpSpMkLst>
            <pc:docMk/>
            <pc:sldMk cId="2262624543" sldId="355"/>
            <ac:grpSpMk id="100" creationId="{00000000-0000-0000-0000-000000000000}"/>
          </ac:grpSpMkLst>
        </pc:grpChg>
        <pc:grpChg chg="del mod">
          <ac:chgData name="Hong-Yi Chen" userId="9bcf463a73b3d25e" providerId="LiveId" clId="{4490BEBC-5FD3-4615-9F96-8D75F4E2671E}" dt="2026-08-13T16:04:48.277" v="25" actId="21"/>
          <ac:grpSpMkLst>
            <pc:docMk/>
            <pc:sldMk cId="2262624543" sldId="355"/>
            <ac:grpSpMk id="101" creationId="{00000000-0000-0000-0000-000000000000}"/>
          </ac:grpSpMkLst>
        </pc:grpChg>
        <pc:grpChg chg="del">
          <ac:chgData name="Hong-Yi Chen" userId="9bcf463a73b3d25e" providerId="LiveId" clId="{4490BEBC-5FD3-4615-9F96-8D75F4E2671E}" dt="2026-08-13T16:04:48.277" v="25" actId="21"/>
          <ac:grpSpMkLst>
            <pc:docMk/>
            <pc:sldMk cId="2262624543" sldId="355"/>
            <ac:grpSpMk id="102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11" creationId="{BB6E7735-D5B6-83EB-AE3E-2B1679EC4A0C}"/>
          </ac:grpSpMkLst>
        </pc:grpChg>
        <pc:grpChg chg="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13" creationId="{0BF4665A-99DF-10AF-2CF4-2247AAD1036B}"/>
          </ac:grpSpMkLst>
        </pc:grpChg>
        <pc:grpChg chg="add mod">
          <ac:chgData name="Hong-Yi Chen" userId="9bcf463a73b3d25e" providerId="LiveId" clId="{4490BEBC-5FD3-4615-9F96-8D75F4E2671E}" dt="2026-08-13T16:33:14.215" v="941" actId="1076"/>
          <ac:grpSpMkLst>
            <pc:docMk/>
            <pc:sldMk cId="2262624543" sldId="355"/>
            <ac:grpSpMk id="116" creationId="{56120AB8-8798-0681-D617-742532C833A3}"/>
          </ac:grpSpMkLst>
        </pc:grpChg>
        <pc:grpChg chg="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18" creationId="{B6D1C2AC-86EB-4708-AE43-AC2A635805A0}"/>
          </ac:grpSpMkLst>
        </pc:grpChg>
        <pc:grpChg chg="add 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21" creationId="{A51F83FA-39A2-1E93-E523-96FF5CC4E0EF}"/>
          </ac:grpSpMkLst>
        </pc:grpChg>
        <pc:grpChg chg="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23" creationId="{4E89F7CD-C781-2B4B-F7EA-8457AEBADED0}"/>
          </ac:grpSpMkLst>
        </pc:grpChg>
        <pc:grpChg chg="add 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26" creationId="{56CFE391-143E-2A5F-179A-157B61B7B4D4}"/>
          </ac:grpSpMkLst>
        </pc:grpChg>
        <pc:grpChg chg="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28" creationId="{1806D56A-71A1-4F65-DBD7-70078970F4F3}"/>
          </ac:grpSpMkLst>
        </pc:grpChg>
        <pc:grpChg chg="add 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31" creationId="{2A3BEE23-B6B8-07A0-7FA2-03EF4A8BDAB9}"/>
          </ac:grpSpMkLst>
        </pc:grpChg>
        <pc:grpChg chg="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33" creationId="{F1C3D86F-0ED5-5177-D466-3EB9EC1EB029}"/>
          </ac:grpSpMkLst>
        </pc:grpChg>
        <pc:grpChg chg="add 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36" creationId="{DE023613-841B-2C01-7E29-16EC30A121EE}"/>
          </ac:grpSpMkLst>
        </pc:grpChg>
        <pc:grpChg chg="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38" creationId="{09B72AF9-E7A0-5155-876F-715277F849B4}"/>
          </ac:grpSpMkLst>
        </pc:grpChg>
        <pc:grpChg chg="add 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41" creationId="{9BF0C52B-AF82-FD33-639E-337E99222D82}"/>
          </ac:grpSpMkLst>
        </pc:grpChg>
        <pc:grpChg chg="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43" creationId="{DEEBC796-5EFC-62CD-7290-A854914F13EB}"/>
          </ac:grpSpMkLst>
        </pc:grpChg>
        <pc:grpChg chg="add 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46" creationId="{F17EC6EB-00A8-4443-D881-BD88F6EB31D9}"/>
          </ac:grpSpMkLst>
        </pc:grpChg>
        <pc:grpChg chg="mod">
          <ac:chgData name="Hong-Yi Chen" userId="9bcf463a73b3d25e" providerId="LiveId" clId="{4490BEBC-5FD3-4615-9F96-8D75F4E2671E}" dt="2026-08-13T16:33:06.605" v="939"/>
          <ac:grpSpMkLst>
            <pc:docMk/>
            <pc:sldMk cId="2262624543" sldId="355"/>
            <ac:grpSpMk id="148" creationId="{EDE21006-FE7D-9496-B3CD-BA8572DD8B84}"/>
          </ac:grpSpMkLst>
        </pc:grpChg>
        <pc:grpChg chg="add mod">
          <ac:chgData name="Hong-Yi Chen" userId="9bcf463a73b3d25e" providerId="LiveId" clId="{4490BEBC-5FD3-4615-9F96-8D75F4E2671E}" dt="2026-08-13T16:56:25.927" v="1286" actId="1076"/>
          <ac:grpSpMkLst>
            <pc:docMk/>
            <pc:sldMk cId="2262624543" sldId="355"/>
            <ac:grpSpMk id="151" creationId="{3697E718-25F5-52A9-343D-EDC4D60964DF}"/>
          </ac:grpSpMkLst>
        </pc:grpChg>
        <pc:grpChg chg="mod">
          <ac:chgData name="Hong-Yi Chen" userId="9bcf463a73b3d25e" providerId="LiveId" clId="{4490BEBC-5FD3-4615-9F96-8D75F4E2671E}" dt="2026-08-13T16:33:23.352" v="943"/>
          <ac:grpSpMkLst>
            <pc:docMk/>
            <pc:sldMk cId="2262624543" sldId="355"/>
            <ac:grpSpMk id="153" creationId="{6C385E4C-6329-6C39-D7CB-94047EE7F672}"/>
          </ac:grpSpMkLst>
        </pc:grpChg>
        <pc:grpChg chg="add mod">
          <ac:chgData name="Hong-Yi Chen" userId="9bcf463a73b3d25e" providerId="LiveId" clId="{4490BEBC-5FD3-4615-9F96-8D75F4E2671E}" dt="2026-08-13T16:56:25.927" v="1286" actId="1076"/>
          <ac:grpSpMkLst>
            <pc:docMk/>
            <pc:sldMk cId="2262624543" sldId="355"/>
            <ac:grpSpMk id="156" creationId="{36B55150-521C-5844-400A-D1D10020156B}"/>
          </ac:grpSpMkLst>
        </pc:grpChg>
        <pc:grpChg chg="mod">
          <ac:chgData name="Hong-Yi Chen" userId="9bcf463a73b3d25e" providerId="LiveId" clId="{4490BEBC-5FD3-4615-9F96-8D75F4E2671E}" dt="2026-08-13T16:33:23.352" v="943"/>
          <ac:grpSpMkLst>
            <pc:docMk/>
            <pc:sldMk cId="2262624543" sldId="355"/>
            <ac:grpSpMk id="158" creationId="{7D11AF68-0764-5A2A-455A-E63F2C61E622}"/>
          </ac:grpSpMkLst>
        </pc:grpChg>
        <pc:grpChg chg="add mod">
          <ac:chgData name="Hong-Yi Chen" userId="9bcf463a73b3d25e" providerId="LiveId" clId="{4490BEBC-5FD3-4615-9F96-8D75F4E2671E}" dt="2026-08-13T16:56:25.927" v="1286" actId="1076"/>
          <ac:grpSpMkLst>
            <pc:docMk/>
            <pc:sldMk cId="2262624543" sldId="355"/>
            <ac:grpSpMk id="161" creationId="{E509196A-5D05-00DD-18E5-B1A883122705}"/>
          </ac:grpSpMkLst>
        </pc:grpChg>
        <pc:grpChg chg="mod">
          <ac:chgData name="Hong-Yi Chen" userId="9bcf463a73b3d25e" providerId="LiveId" clId="{4490BEBC-5FD3-4615-9F96-8D75F4E2671E}" dt="2026-08-13T16:33:23.352" v="943"/>
          <ac:grpSpMkLst>
            <pc:docMk/>
            <pc:sldMk cId="2262624543" sldId="355"/>
            <ac:grpSpMk id="163" creationId="{876C3A14-F86B-6E5C-09BD-304B66E05D71}"/>
          </ac:grpSpMkLst>
        </pc:grpChg>
        <pc:grpChg chg="add mod">
          <ac:chgData name="Hong-Yi Chen" userId="9bcf463a73b3d25e" providerId="LiveId" clId="{4490BEBC-5FD3-4615-9F96-8D75F4E2671E}" dt="2026-08-13T16:56:25.927" v="1286" actId="1076"/>
          <ac:grpSpMkLst>
            <pc:docMk/>
            <pc:sldMk cId="2262624543" sldId="355"/>
            <ac:grpSpMk id="166" creationId="{8AEADAB2-7901-7851-C6D0-AEC365BF90E0}"/>
          </ac:grpSpMkLst>
        </pc:grpChg>
        <pc:grpChg chg="mod">
          <ac:chgData name="Hong-Yi Chen" userId="9bcf463a73b3d25e" providerId="LiveId" clId="{4490BEBC-5FD3-4615-9F96-8D75F4E2671E}" dt="2026-08-13T16:33:23.352" v="943"/>
          <ac:grpSpMkLst>
            <pc:docMk/>
            <pc:sldMk cId="2262624543" sldId="355"/>
            <ac:grpSpMk id="168" creationId="{EF28F792-3F5D-C982-E56E-8E4CD0F39B2D}"/>
          </ac:grpSpMkLst>
        </pc:grpChg>
        <pc:grpChg chg="add mod">
          <ac:chgData name="Hong-Yi Chen" userId="9bcf463a73b3d25e" providerId="LiveId" clId="{4490BEBC-5FD3-4615-9F96-8D75F4E2671E}" dt="2026-08-13T16:56:25.927" v="1286" actId="1076"/>
          <ac:grpSpMkLst>
            <pc:docMk/>
            <pc:sldMk cId="2262624543" sldId="355"/>
            <ac:grpSpMk id="171" creationId="{F432E5BA-EF94-FC79-49D9-82AFDB11C4CE}"/>
          </ac:grpSpMkLst>
        </pc:grpChg>
        <pc:grpChg chg="mod">
          <ac:chgData name="Hong-Yi Chen" userId="9bcf463a73b3d25e" providerId="LiveId" clId="{4490BEBC-5FD3-4615-9F96-8D75F4E2671E}" dt="2026-08-13T16:33:23.352" v="943"/>
          <ac:grpSpMkLst>
            <pc:docMk/>
            <pc:sldMk cId="2262624543" sldId="355"/>
            <ac:grpSpMk id="173" creationId="{9895792C-4854-2579-B8D2-E18D47109441}"/>
          </ac:grpSpMkLst>
        </pc:grpChg>
        <pc:grpChg chg="add mod">
          <ac:chgData name="Hong-Yi Chen" userId="9bcf463a73b3d25e" providerId="LiveId" clId="{4490BEBC-5FD3-4615-9F96-8D75F4E2671E}" dt="2026-08-13T16:56:25.927" v="1286" actId="1076"/>
          <ac:grpSpMkLst>
            <pc:docMk/>
            <pc:sldMk cId="2262624543" sldId="355"/>
            <ac:grpSpMk id="176" creationId="{73159CFC-450F-3F6E-B467-4D5BC7029E64}"/>
          </ac:grpSpMkLst>
        </pc:grpChg>
        <pc:grpChg chg="mod">
          <ac:chgData name="Hong-Yi Chen" userId="9bcf463a73b3d25e" providerId="LiveId" clId="{4490BEBC-5FD3-4615-9F96-8D75F4E2671E}" dt="2026-08-13T16:33:23.352" v="943"/>
          <ac:grpSpMkLst>
            <pc:docMk/>
            <pc:sldMk cId="2262624543" sldId="355"/>
            <ac:grpSpMk id="178" creationId="{66B9EB04-F189-46B0-7AEA-0AB35608BD2B}"/>
          </ac:grpSpMkLst>
        </pc:grpChg>
        <pc:grpChg chg="add mod">
          <ac:chgData name="Hong-Yi Chen" userId="9bcf463a73b3d25e" providerId="LiveId" clId="{4490BEBC-5FD3-4615-9F96-8D75F4E2671E}" dt="2026-08-13T16:56:25.927" v="1286" actId="1076"/>
          <ac:grpSpMkLst>
            <pc:docMk/>
            <pc:sldMk cId="2262624543" sldId="355"/>
            <ac:grpSpMk id="181" creationId="{0C264E88-DA4F-3624-9E6C-D7861EBB98A9}"/>
          </ac:grpSpMkLst>
        </pc:grpChg>
        <pc:grpChg chg="mod">
          <ac:chgData name="Hong-Yi Chen" userId="9bcf463a73b3d25e" providerId="LiveId" clId="{4490BEBC-5FD3-4615-9F96-8D75F4E2671E}" dt="2026-08-13T16:33:23.352" v="943"/>
          <ac:grpSpMkLst>
            <pc:docMk/>
            <pc:sldMk cId="2262624543" sldId="355"/>
            <ac:grpSpMk id="183" creationId="{044F7E2E-668C-461B-A7B4-0CF186A6C937}"/>
          </ac:grpSpMkLst>
        </pc:grpChg>
        <pc:grpChg chg="add mod">
          <ac:chgData name="Hong-Yi Chen" userId="9bcf463a73b3d25e" providerId="LiveId" clId="{4490BEBC-5FD3-4615-9F96-8D75F4E2671E}" dt="2026-08-13T16:56:25.927" v="1286" actId="1076"/>
          <ac:grpSpMkLst>
            <pc:docMk/>
            <pc:sldMk cId="2262624543" sldId="355"/>
            <ac:grpSpMk id="186" creationId="{940F018F-5401-039D-CA9D-66B3E82BE507}"/>
          </ac:grpSpMkLst>
        </pc:grpChg>
        <pc:grpChg chg="mod">
          <ac:chgData name="Hong-Yi Chen" userId="9bcf463a73b3d25e" providerId="LiveId" clId="{4490BEBC-5FD3-4615-9F96-8D75F4E2671E}" dt="2026-08-13T16:33:23.352" v="943"/>
          <ac:grpSpMkLst>
            <pc:docMk/>
            <pc:sldMk cId="2262624543" sldId="355"/>
            <ac:grpSpMk id="188" creationId="{A2BA6A4D-7F31-8DB6-A892-1C2E50605E06}"/>
          </ac:grpSpMkLst>
        </pc:grpChg>
        <pc:picChg chg="mod">
          <ac:chgData name="Hong-Yi Chen" userId="9bcf463a73b3d25e" providerId="LiveId" clId="{4490BEBC-5FD3-4615-9F96-8D75F4E2671E}" dt="2026-08-13T16:07:26.572" v="60"/>
          <ac:picMkLst>
            <pc:docMk/>
            <pc:sldMk cId="2262624543" sldId="355"/>
            <ac:picMk id="6" creationId="{3D0D1561-568E-363A-E886-36D4BCE30210}"/>
          </ac:picMkLst>
        </pc:picChg>
        <pc:picChg chg="mod">
          <ac:chgData name="Hong-Yi Chen" userId="9bcf463a73b3d25e" providerId="LiveId" clId="{4490BEBC-5FD3-4615-9F96-8D75F4E2671E}" dt="2026-08-13T16:07:26.572" v="60"/>
          <ac:picMkLst>
            <pc:docMk/>
            <pc:sldMk cId="2262624543" sldId="355"/>
            <ac:picMk id="11" creationId="{BCFD8D00-0F74-2B45-1B7E-BFD2970B857F}"/>
          </ac:picMkLst>
        </pc:picChg>
        <pc:picChg chg="mod">
          <ac:chgData name="Hong-Yi Chen" userId="9bcf463a73b3d25e" providerId="LiveId" clId="{4490BEBC-5FD3-4615-9F96-8D75F4E2671E}" dt="2026-08-13T16:07:26.572" v="60"/>
          <ac:picMkLst>
            <pc:docMk/>
            <pc:sldMk cId="2262624543" sldId="355"/>
            <ac:picMk id="16" creationId="{663C7E79-CC9D-BB5C-2D33-DAF16AFCF7C9}"/>
          </ac:picMkLst>
        </pc:picChg>
        <pc:picChg chg="mod">
          <ac:chgData name="Hong-Yi Chen" userId="9bcf463a73b3d25e" providerId="LiveId" clId="{4490BEBC-5FD3-4615-9F96-8D75F4E2671E}" dt="2026-08-13T16:07:26.572" v="60"/>
          <ac:picMkLst>
            <pc:docMk/>
            <pc:sldMk cId="2262624543" sldId="355"/>
            <ac:picMk id="24" creationId="{76D89F87-F8E8-2E87-3814-AD37113D1ACC}"/>
          </ac:picMkLst>
        </pc:picChg>
        <pc:picChg chg="mod">
          <ac:chgData name="Hong-Yi Chen" userId="9bcf463a73b3d25e" providerId="LiveId" clId="{4490BEBC-5FD3-4615-9F96-8D75F4E2671E}" dt="2026-08-13T16:07:26.572" v="60"/>
          <ac:picMkLst>
            <pc:docMk/>
            <pc:sldMk cId="2262624543" sldId="355"/>
            <ac:picMk id="31" creationId="{9EC245B4-C290-C907-6056-4C7C64A3DC21}"/>
          </ac:picMkLst>
        </pc:picChg>
        <pc:picChg chg="mod">
          <ac:chgData name="Hong-Yi Chen" userId="9bcf463a73b3d25e" providerId="LiveId" clId="{4490BEBC-5FD3-4615-9F96-8D75F4E2671E}" dt="2026-08-13T16:07:26.572" v="60"/>
          <ac:picMkLst>
            <pc:docMk/>
            <pc:sldMk cId="2262624543" sldId="355"/>
            <ac:picMk id="39" creationId="{0B897AB3-7DA7-0EE1-F555-B72FB816CED9}"/>
          </ac:picMkLst>
        </pc:picChg>
        <pc:picChg chg="mod">
          <ac:chgData name="Hong-Yi Chen" userId="9bcf463a73b3d25e" providerId="LiveId" clId="{4490BEBC-5FD3-4615-9F96-8D75F4E2671E}" dt="2026-08-13T16:07:26.572" v="60"/>
          <ac:picMkLst>
            <pc:docMk/>
            <pc:sldMk cId="2262624543" sldId="355"/>
            <ac:picMk id="49" creationId="{A717DA06-D5C8-9D09-906C-895DBDFE71D0}"/>
          </ac:picMkLst>
        </pc:picChg>
        <pc:picChg chg="mod">
          <ac:chgData name="Hong-Yi Chen" userId="9bcf463a73b3d25e" providerId="LiveId" clId="{4490BEBC-5FD3-4615-9F96-8D75F4E2671E}" dt="2026-08-13T16:07:26.572" v="60"/>
          <ac:picMkLst>
            <pc:docMk/>
            <pc:sldMk cId="2262624543" sldId="355"/>
            <ac:picMk id="64" creationId="{2E78B7A8-D225-A1FB-6D0E-31F166F25893}"/>
          </ac:picMkLst>
        </pc:picChg>
        <pc:picChg chg="mod">
          <ac:chgData name="Hong-Yi Chen" userId="9bcf463a73b3d25e" providerId="LiveId" clId="{4490BEBC-5FD3-4615-9F96-8D75F4E2671E}" dt="2026-08-13T16:33:06.605" v="939"/>
          <ac:picMkLst>
            <pc:docMk/>
            <pc:sldMk cId="2262624543" sldId="355"/>
            <ac:picMk id="114" creationId="{BE73634A-7236-C853-B044-CB787F12496E}"/>
          </ac:picMkLst>
        </pc:picChg>
        <pc:picChg chg="mod">
          <ac:chgData name="Hong-Yi Chen" userId="9bcf463a73b3d25e" providerId="LiveId" clId="{4490BEBC-5FD3-4615-9F96-8D75F4E2671E}" dt="2026-08-13T16:33:06.605" v="939"/>
          <ac:picMkLst>
            <pc:docMk/>
            <pc:sldMk cId="2262624543" sldId="355"/>
            <ac:picMk id="119" creationId="{EDE7BBEB-40F8-581D-26C1-376D1DB0B02F}"/>
          </ac:picMkLst>
        </pc:picChg>
        <pc:picChg chg="mod">
          <ac:chgData name="Hong-Yi Chen" userId="9bcf463a73b3d25e" providerId="LiveId" clId="{4490BEBC-5FD3-4615-9F96-8D75F4E2671E}" dt="2026-08-13T16:33:06.605" v="939"/>
          <ac:picMkLst>
            <pc:docMk/>
            <pc:sldMk cId="2262624543" sldId="355"/>
            <ac:picMk id="124" creationId="{4182683A-047D-C0E7-49D9-C4187B5C9613}"/>
          </ac:picMkLst>
        </pc:picChg>
        <pc:picChg chg="mod">
          <ac:chgData name="Hong-Yi Chen" userId="9bcf463a73b3d25e" providerId="LiveId" clId="{4490BEBC-5FD3-4615-9F96-8D75F4E2671E}" dt="2026-08-13T16:33:06.605" v="939"/>
          <ac:picMkLst>
            <pc:docMk/>
            <pc:sldMk cId="2262624543" sldId="355"/>
            <ac:picMk id="129" creationId="{19EF8124-5C6B-B1A5-078C-2BF71853170A}"/>
          </ac:picMkLst>
        </pc:picChg>
        <pc:picChg chg="mod">
          <ac:chgData name="Hong-Yi Chen" userId="9bcf463a73b3d25e" providerId="LiveId" clId="{4490BEBC-5FD3-4615-9F96-8D75F4E2671E}" dt="2026-08-13T16:33:06.605" v="939"/>
          <ac:picMkLst>
            <pc:docMk/>
            <pc:sldMk cId="2262624543" sldId="355"/>
            <ac:picMk id="134" creationId="{E172BD2D-70FA-016C-45DD-D70ABE950FE5}"/>
          </ac:picMkLst>
        </pc:picChg>
        <pc:picChg chg="mod">
          <ac:chgData name="Hong-Yi Chen" userId="9bcf463a73b3d25e" providerId="LiveId" clId="{4490BEBC-5FD3-4615-9F96-8D75F4E2671E}" dt="2026-08-13T16:33:06.605" v="939"/>
          <ac:picMkLst>
            <pc:docMk/>
            <pc:sldMk cId="2262624543" sldId="355"/>
            <ac:picMk id="139" creationId="{9A10D225-377A-2F47-1578-EDF669172BF3}"/>
          </ac:picMkLst>
        </pc:picChg>
        <pc:picChg chg="mod">
          <ac:chgData name="Hong-Yi Chen" userId="9bcf463a73b3d25e" providerId="LiveId" clId="{4490BEBC-5FD3-4615-9F96-8D75F4E2671E}" dt="2026-08-13T16:33:06.605" v="939"/>
          <ac:picMkLst>
            <pc:docMk/>
            <pc:sldMk cId="2262624543" sldId="355"/>
            <ac:picMk id="144" creationId="{BA9E4008-7B4F-0BAC-956C-E70000300AF2}"/>
          </ac:picMkLst>
        </pc:picChg>
        <pc:picChg chg="mod">
          <ac:chgData name="Hong-Yi Chen" userId="9bcf463a73b3d25e" providerId="LiveId" clId="{4490BEBC-5FD3-4615-9F96-8D75F4E2671E}" dt="2026-08-13T16:33:06.605" v="939"/>
          <ac:picMkLst>
            <pc:docMk/>
            <pc:sldMk cId="2262624543" sldId="355"/>
            <ac:picMk id="149" creationId="{9E65E3D1-05C3-7580-27D4-3FADB92B5741}"/>
          </ac:picMkLst>
        </pc:picChg>
        <pc:picChg chg="mod">
          <ac:chgData name="Hong-Yi Chen" userId="9bcf463a73b3d25e" providerId="LiveId" clId="{4490BEBC-5FD3-4615-9F96-8D75F4E2671E}" dt="2026-08-13T16:33:23.352" v="943"/>
          <ac:picMkLst>
            <pc:docMk/>
            <pc:sldMk cId="2262624543" sldId="355"/>
            <ac:picMk id="154" creationId="{F09C127D-7743-A5AF-97DD-95B5AFABAE54}"/>
          </ac:picMkLst>
        </pc:picChg>
        <pc:picChg chg="mod">
          <ac:chgData name="Hong-Yi Chen" userId="9bcf463a73b3d25e" providerId="LiveId" clId="{4490BEBC-5FD3-4615-9F96-8D75F4E2671E}" dt="2026-08-13T16:33:23.352" v="943"/>
          <ac:picMkLst>
            <pc:docMk/>
            <pc:sldMk cId="2262624543" sldId="355"/>
            <ac:picMk id="159" creationId="{9D5AD3F1-26A3-3C4F-2003-ED94305D7C74}"/>
          </ac:picMkLst>
        </pc:picChg>
        <pc:picChg chg="mod">
          <ac:chgData name="Hong-Yi Chen" userId="9bcf463a73b3d25e" providerId="LiveId" clId="{4490BEBC-5FD3-4615-9F96-8D75F4E2671E}" dt="2026-08-13T16:33:23.352" v="943"/>
          <ac:picMkLst>
            <pc:docMk/>
            <pc:sldMk cId="2262624543" sldId="355"/>
            <ac:picMk id="164" creationId="{4DD2040E-AC8D-1707-F5A2-9AA79627D469}"/>
          </ac:picMkLst>
        </pc:picChg>
        <pc:picChg chg="mod">
          <ac:chgData name="Hong-Yi Chen" userId="9bcf463a73b3d25e" providerId="LiveId" clId="{4490BEBC-5FD3-4615-9F96-8D75F4E2671E}" dt="2026-08-13T16:33:23.352" v="943"/>
          <ac:picMkLst>
            <pc:docMk/>
            <pc:sldMk cId="2262624543" sldId="355"/>
            <ac:picMk id="169" creationId="{29C19F9C-C2BA-5E1C-1081-C8C1CEC59AAC}"/>
          </ac:picMkLst>
        </pc:picChg>
        <pc:picChg chg="mod">
          <ac:chgData name="Hong-Yi Chen" userId="9bcf463a73b3d25e" providerId="LiveId" clId="{4490BEBC-5FD3-4615-9F96-8D75F4E2671E}" dt="2026-08-13T16:33:23.352" v="943"/>
          <ac:picMkLst>
            <pc:docMk/>
            <pc:sldMk cId="2262624543" sldId="355"/>
            <ac:picMk id="174" creationId="{90B7BEDC-3AF6-D966-E4AB-85DF113CEF0A}"/>
          </ac:picMkLst>
        </pc:picChg>
        <pc:picChg chg="mod">
          <ac:chgData name="Hong-Yi Chen" userId="9bcf463a73b3d25e" providerId="LiveId" clId="{4490BEBC-5FD3-4615-9F96-8D75F4E2671E}" dt="2026-08-13T16:33:23.352" v="943"/>
          <ac:picMkLst>
            <pc:docMk/>
            <pc:sldMk cId="2262624543" sldId="355"/>
            <ac:picMk id="179" creationId="{EC7422B9-35DC-A49F-8871-D3477D4DACDF}"/>
          </ac:picMkLst>
        </pc:picChg>
        <pc:picChg chg="mod">
          <ac:chgData name="Hong-Yi Chen" userId="9bcf463a73b3d25e" providerId="LiveId" clId="{4490BEBC-5FD3-4615-9F96-8D75F4E2671E}" dt="2026-08-13T16:33:23.352" v="943"/>
          <ac:picMkLst>
            <pc:docMk/>
            <pc:sldMk cId="2262624543" sldId="355"/>
            <ac:picMk id="184" creationId="{BE32D7A0-ACE4-1016-2E79-2DBAF7141983}"/>
          </ac:picMkLst>
        </pc:picChg>
        <pc:picChg chg="mod">
          <ac:chgData name="Hong-Yi Chen" userId="9bcf463a73b3d25e" providerId="LiveId" clId="{4490BEBC-5FD3-4615-9F96-8D75F4E2671E}" dt="2026-08-13T16:33:23.352" v="943"/>
          <ac:picMkLst>
            <pc:docMk/>
            <pc:sldMk cId="2262624543" sldId="355"/>
            <ac:picMk id="189" creationId="{F49AC805-2A11-FE5C-56A8-39EE74FE5E21}"/>
          </ac:picMkLst>
        </pc:picChg>
      </pc:sldChg>
      <pc:sldChg chg="addSp delSp modSp new del mod addAnim delAnim modAnim">
        <pc:chgData name="Hong-Yi Chen" userId="9bcf463a73b3d25e" providerId="LiveId" clId="{4490BEBC-5FD3-4615-9F96-8D75F4E2671E}" dt="2026-08-13T16:09:44.838" v="126" actId="47"/>
        <pc:sldMkLst>
          <pc:docMk/>
          <pc:sldMk cId="2498758932" sldId="356"/>
        </pc:sldMkLst>
        <pc:spChg chg="add 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2" creationId="{23022583-25D9-18B2-DB55-F5B1AF21FCE8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4" creationId="{DF4AE95C-5BD8-E94F-FAFD-BEA511C153BF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7" creationId="{BF104BF2-35F3-2584-1ED7-ACF2AE65561A}"/>
          </ac:spMkLst>
        </pc:spChg>
        <pc:spChg chg="add 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8" creationId="{9D03D094-DE21-ED90-CC1E-F91A80D6FDEF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10" creationId="{2597471A-AC72-5838-C3EB-67B290ED1C7C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13" creationId="{6703EDAA-3256-45A9-12E0-67B7405BCE9C}"/>
          </ac:spMkLst>
        </pc:spChg>
        <pc:spChg chg="add del mod">
          <ac:chgData name="Hong-Yi Chen" userId="9bcf463a73b3d25e" providerId="LiveId" clId="{4490BEBC-5FD3-4615-9F96-8D75F4E2671E}" dt="2026-08-13T16:04:02.264" v="23" actId="478"/>
          <ac:spMkLst>
            <pc:docMk/>
            <pc:sldMk cId="2498758932" sldId="356"/>
            <ac:spMk id="14" creationId="{49EEF584-D07A-6935-A9AB-F9AC790FB6EE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16" creationId="{1302B319-83CC-0880-419E-FF26C0FB5BDD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19" creationId="{3258D8E8-0AB1-C983-73DA-1394C3A820CF}"/>
          </ac:spMkLst>
        </pc:spChg>
        <pc:spChg chg="add 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20" creationId="{35FC1212-E96D-1B5D-19E3-B4578CEE2D01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22" creationId="{B77A5F06-846F-3110-205E-DF7353A257D4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25" creationId="{6AA21C58-979E-7F4D-3402-C91587C062E1}"/>
          </ac:spMkLst>
        </pc:spChg>
        <pc:spChg chg="add 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26" creationId="{261CF5CA-8D32-42E2-4812-A7176225127E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28" creationId="{E23D7435-29FA-CB13-0E46-EFD013222D53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31" creationId="{9810683B-40F0-E9BC-7E83-3112D4D3C932}"/>
          </ac:spMkLst>
        </pc:spChg>
        <pc:spChg chg="add 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32" creationId="{E66F91A9-BE12-C471-DEBC-5D734C87B646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34" creationId="{9F3093BD-1121-0F04-063A-B9363E56DBE6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37" creationId="{66309936-17EA-AF83-1697-DB574880F252}"/>
          </ac:spMkLst>
        </pc:spChg>
        <pc:spChg chg="add mod">
          <ac:chgData name="Hong-Yi Chen" userId="9bcf463a73b3d25e" providerId="LiveId" clId="{4490BEBC-5FD3-4615-9F96-8D75F4E2671E}" dt="2026-08-13T16:04:00.791" v="20" actId="1076"/>
          <ac:spMkLst>
            <pc:docMk/>
            <pc:sldMk cId="2498758932" sldId="356"/>
            <ac:spMk id="38" creationId="{13B51F48-27D9-B2C4-73E9-3F303A2C943A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40" creationId="{8609F00C-49D1-5502-B9A6-6390E5F80073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43" creationId="{32DC1CC3-98C7-397D-2189-1EAD9D9C83A9}"/>
          </ac:spMkLst>
        </pc:spChg>
        <pc:spChg chg="add mod">
          <ac:chgData name="Hong-Yi Chen" userId="9bcf463a73b3d25e" providerId="LiveId" clId="{4490BEBC-5FD3-4615-9F96-8D75F4E2671E}" dt="2026-08-13T16:04:01.394" v="21" actId="1076"/>
          <ac:spMkLst>
            <pc:docMk/>
            <pc:sldMk cId="2498758932" sldId="356"/>
            <ac:spMk id="44" creationId="{E9848F8C-BE4C-F0F6-DF92-8F7466AD6D54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46" creationId="{F84B7D8C-0827-B7B0-1CCB-1B89BB7A71C4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49" creationId="{771A59F5-1528-A02E-934C-9F1616B31E96}"/>
          </ac:spMkLst>
        </pc:spChg>
        <pc:spChg chg="add 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50" creationId="{42083910-3F02-D42E-68CF-B2D9835765CC}"/>
          </ac:spMkLst>
        </pc:spChg>
        <pc:spChg chg="add del mod">
          <ac:chgData name="Hong-Yi Chen" userId="9bcf463a73b3d25e" providerId="LiveId" clId="{4490BEBC-5FD3-4615-9F96-8D75F4E2671E}" dt="2026-08-13T16:04:01.834" v="22" actId="478"/>
          <ac:spMkLst>
            <pc:docMk/>
            <pc:sldMk cId="2498758932" sldId="356"/>
            <ac:spMk id="51" creationId="{E4E82C05-7F28-DCB8-0EC5-00CC950F1C18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53" creationId="{C2C4525C-0473-B168-ACF6-25AC903781D7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56" creationId="{F8E3C5F3-2777-8931-0946-BFBC5EC3F9FB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58" creationId="{390C3360-3EA4-0E7A-6B6C-E0D675F16C42}"/>
          </ac:spMkLst>
        </pc:spChg>
        <pc:spChg chg="mod">
          <ac:chgData name="Hong-Yi Chen" userId="9bcf463a73b3d25e" providerId="LiveId" clId="{4490BEBC-5FD3-4615-9F96-8D75F4E2671E}" dt="2026-08-13T16:02:59.660" v="5"/>
          <ac:spMkLst>
            <pc:docMk/>
            <pc:sldMk cId="2498758932" sldId="356"/>
            <ac:spMk id="61" creationId="{D8C3BBE1-28C6-28D8-D5C1-1795FFFF690E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62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64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66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68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70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71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74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75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76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77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78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80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81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82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83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99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103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106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108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04:55.850" v="26"/>
          <ac:spMkLst>
            <pc:docMk/>
            <pc:sldMk cId="2498758932" sldId="356"/>
            <ac:spMk id="111" creationId="{00000000-0000-0000-0000-000000000000}"/>
          </ac:spMkLst>
        </pc:spChg>
        <pc:grpChg chg="add del mod">
          <ac:chgData name="Hong-Yi Chen" userId="9bcf463a73b3d25e" providerId="LiveId" clId="{4490BEBC-5FD3-4615-9F96-8D75F4E2671E}" dt="2026-08-13T16:03:07.667" v="15" actId="478"/>
          <ac:grpSpMkLst>
            <pc:docMk/>
            <pc:sldMk cId="2498758932" sldId="356"/>
            <ac:grpSpMk id="3" creationId="{F3489DE4-BF2B-8B9E-FD9D-8DEF70ED21E2}"/>
          </ac:grpSpMkLst>
        </pc:grpChg>
        <pc:grpChg chg="mod">
          <ac:chgData name="Hong-Yi Chen" userId="9bcf463a73b3d25e" providerId="LiveId" clId="{4490BEBC-5FD3-4615-9F96-8D75F4E2671E}" dt="2026-08-13T16:02:59.660" v="5"/>
          <ac:grpSpMkLst>
            <pc:docMk/>
            <pc:sldMk cId="2498758932" sldId="356"/>
            <ac:grpSpMk id="5" creationId="{7C4A668C-664E-78E2-959B-908BD7B11C14}"/>
          </ac:grpSpMkLst>
        </pc:grpChg>
        <pc:grpChg chg="add del mod">
          <ac:chgData name="Hong-Yi Chen" userId="9bcf463a73b3d25e" providerId="LiveId" clId="{4490BEBC-5FD3-4615-9F96-8D75F4E2671E}" dt="2026-08-13T16:03:07.153" v="14" actId="478"/>
          <ac:grpSpMkLst>
            <pc:docMk/>
            <pc:sldMk cId="2498758932" sldId="356"/>
            <ac:grpSpMk id="9" creationId="{89A3FC73-B07B-53D1-69AD-4B9155C19805}"/>
          </ac:grpSpMkLst>
        </pc:grpChg>
        <pc:grpChg chg="mod">
          <ac:chgData name="Hong-Yi Chen" userId="9bcf463a73b3d25e" providerId="LiveId" clId="{4490BEBC-5FD3-4615-9F96-8D75F4E2671E}" dt="2026-08-13T16:02:59.660" v="5"/>
          <ac:grpSpMkLst>
            <pc:docMk/>
            <pc:sldMk cId="2498758932" sldId="356"/>
            <ac:grpSpMk id="11" creationId="{1CED21B3-367B-F521-BEA2-7A76185F2999}"/>
          </ac:grpSpMkLst>
        </pc:grpChg>
        <pc:grpChg chg="add del mod">
          <ac:chgData name="Hong-Yi Chen" userId="9bcf463a73b3d25e" providerId="LiveId" clId="{4490BEBC-5FD3-4615-9F96-8D75F4E2671E}" dt="2026-08-13T16:03:05.505" v="11" actId="478"/>
          <ac:grpSpMkLst>
            <pc:docMk/>
            <pc:sldMk cId="2498758932" sldId="356"/>
            <ac:grpSpMk id="15" creationId="{CD736B16-E881-DDC6-8339-1E2CE234FBAC}"/>
          </ac:grpSpMkLst>
        </pc:grpChg>
        <pc:grpChg chg="mod">
          <ac:chgData name="Hong-Yi Chen" userId="9bcf463a73b3d25e" providerId="LiveId" clId="{4490BEBC-5FD3-4615-9F96-8D75F4E2671E}" dt="2026-08-13T16:02:59.660" v="5"/>
          <ac:grpSpMkLst>
            <pc:docMk/>
            <pc:sldMk cId="2498758932" sldId="356"/>
            <ac:grpSpMk id="17" creationId="{B3E196CE-9E98-50AD-3B9A-F372370716F3}"/>
          </ac:grpSpMkLst>
        </pc:grpChg>
        <pc:grpChg chg="add del mod">
          <ac:chgData name="Hong-Yi Chen" userId="9bcf463a73b3d25e" providerId="LiveId" clId="{4490BEBC-5FD3-4615-9F96-8D75F4E2671E}" dt="2026-08-13T16:03:04.612" v="10" actId="478"/>
          <ac:grpSpMkLst>
            <pc:docMk/>
            <pc:sldMk cId="2498758932" sldId="356"/>
            <ac:grpSpMk id="21" creationId="{B8A1FC59-571A-272D-D919-27788BC01581}"/>
          </ac:grpSpMkLst>
        </pc:grpChg>
        <pc:grpChg chg="mod">
          <ac:chgData name="Hong-Yi Chen" userId="9bcf463a73b3d25e" providerId="LiveId" clId="{4490BEBC-5FD3-4615-9F96-8D75F4E2671E}" dt="2026-08-13T16:02:59.660" v="5"/>
          <ac:grpSpMkLst>
            <pc:docMk/>
            <pc:sldMk cId="2498758932" sldId="356"/>
            <ac:grpSpMk id="23" creationId="{3E9DB2A1-D360-E707-8BAA-7AECC751DDDA}"/>
          </ac:grpSpMkLst>
        </pc:grpChg>
        <pc:grpChg chg="add del mod">
          <ac:chgData name="Hong-Yi Chen" userId="9bcf463a73b3d25e" providerId="LiveId" clId="{4490BEBC-5FD3-4615-9F96-8D75F4E2671E}" dt="2026-08-13T16:03:04.083" v="9" actId="478"/>
          <ac:grpSpMkLst>
            <pc:docMk/>
            <pc:sldMk cId="2498758932" sldId="356"/>
            <ac:grpSpMk id="27" creationId="{583D7B46-92E8-9A8A-7918-A42F8CA37C51}"/>
          </ac:grpSpMkLst>
        </pc:grpChg>
        <pc:grpChg chg="mod">
          <ac:chgData name="Hong-Yi Chen" userId="9bcf463a73b3d25e" providerId="LiveId" clId="{4490BEBC-5FD3-4615-9F96-8D75F4E2671E}" dt="2026-08-13T16:02:59.660" v="5"/>
          <ac:grpSpMkLst>
            <pc:docMk/>
            <pc:sldMk cId="2498758932" sldId="356"/>
            <ac:grpSpMk id="29" creationId="{0E0A4C48-90AE-AFBC-9EA4-4DB653D471D4}"/>
          </ac:grpSpMkLst>
        </pc:grpChg>
        <pc:grpChg chg="add del mod">
          <ac:chgData name="Hong-Yi Chen" userId="9bcf463a73b3d25e" providerId="LiveId" clId="{4490BEBC-5FD3-4615-9F96-8D75F4E2671E}" dt="2026-08-13T16:03:03.458" v="8" actId="478"/>
          <ac:grpSpMkLst>
            <pc:docMk/>
            <pc:sldMk cId="2498758932" sldId="356"/>
            <ac:grpSpMk id="33" creationId="{DE4DE8FB-C6E6-E682-289C-51DD95E969C1}"/>
          </ac:grpSpMkLst>
        </pc:grpChg>
        <pc:grpChg chg="mod">
          <ac:chgData name="Hong-Yi Chen" userId="9bcf463a73b3d25e" providerId="LiveId" clId="{4490BEBC-5FD3-4615-9F96-8D75F4E2671E}" dt="2026-08-13T16:02:59.660" v="5"/>
          <ac:grpSpMkLst>
            <pc:docMk/>
            <pc:sldMk cId="2498758932" sldId="356"/>
            <ac:grpSpMk id="35" creationId="{6F44E02A-3812-050F-AE64-045A4A3323EC}"/>
          </ac:grpSpMkLst>
        </pc:grpChg>
        <pc:grpChg chg="add del mod">
          <ac:chgData name="Hong-Yi Chen" userId="9bcf463a73b3d25e" providerId="LiveId" clId="{4490BEBC-5FD3-4615-9F96-8D75F4E2671E}" dt="2026-08-13T16:03:02.838" v="7" actId="478"/>
          <ac:grpSpMkLst>
            <pc:docMk/>
            <pc:sldMk cId="2498758932" sldId="356"/>
            <ac:grpSpMk id="39" creationId="{E37B34E4-B4CD-2A82-F90A-88FA9A049E70}"/>
          </ac:grpSpMkLst>
        </pc:grpChg>
        <pc:grpChg chg="mod">
          <ac:chgData name="Hong-Yi Chen" userId="9bcf463a73b3d25e" providerId="LiveId" clId="{4490BEBC-5FD3-4615-9F96-8D75F4E2671E}" dt="2026-08-13T16:02:59.660" v="5"/>
          <ac:grpSpMkLst>
            <pc:docMk/>
            <pc:sldMk cId="2498758932" sldId="356"/>
            <ac:grpSpMk id="41" creationId="{8C3A22F9-8885-B970-197E-3E969E38C166}"/>
          </ac:grpSpMkLst>
        </pc:grpChg>
        <pc:grpChg chg="add del mod">
          <ac:chgData name="Hong-Yi Chen" userId="9bcf463a73b3d25e" providerId="LiveId" clId="{4490BEBC-5FD3-4615-9F96-8D75F4E2671E}" dt="2026-08-13T16:03:01.873" v="6" actId="478"/>
          <ac:grpSpMkLst>
            <pc:docMk/>
            <pc:sldMk cId="2498758932" sldId="356"/>
            <ac:grpSpMk id="45" creationId="{018975D0-367F-FAB4-7748-BF0488BD30E4}"/>
          </ac:grpSpMkLst>
        </pc:grpChg>
        <pc:grpChg chg="mod">
          <ac:chgData name="Hong-Yi Chen" userId="9bcf463a73b3d25e" providerId="LiveId" clId="{4490BEBC-5FD3-4615-9F96-8D75F4E2671E}" dt="2026-08-13T16:02:59.660" v="5"/>
          <ac:grpSpMkLst>
            <pc:docMk/>
            <pc:sldMk cId="2498758932" sldId="356"/>
            <ac:grpSpMk id="47" creationId="{3F8DA2A3-09CB-50A3-815F-6F6350313199}"/>
          </ac:grpSpMkLst>
        </pc:grpChg>
        <pc:grpChg chg="add del mod">
          <ac:chgData name="Hong-Yi Chen" userId="9bcf463a73b3d25e" providerId="LiveId" clId="{4490BEBC-5FD3-4615-9F96-8D75F4E2671E}" dt="2026-08-13T16:03:06.596" v="13" actId="478"/>
          <ac:grpSpMkLst>
            <pc:docMk/>
            <pc:sldMk cId="2498758932" sldId="356"/>
            <ac:grpSpMk id="52" creationId="{5E225335-9977-E94E-DE17-F9154F91568C}"/>
          </ac:grpSpMkLst>
        </pc:grpChg>
        <pc:grpChg chg="mod">
          <ac:chgData name="Hong-Yi Chen" userId="9bcf463a73b3d25e" providerId="LiveId" clId="{4490BEBC-5FD3-4615-9F96-8D75F4E2671E}" dt="2026-08-13T16:02:59.660" v="5"/>
          <ac:grpSpMkLst>
            <pc:docMk/>
            <pc:sldMk cId="2498758932" sldId="356"/>
            <ac:grpSpMk id="54" creationId="{E42D0816-A1B0-5162-E8A8-A7F81FBB851A}"/>
          </ac:grpSpMkLst>
        </pc:grpChg>
        <pc:grpChg chg="add del mod">
          <ac:chgData name="Hong-Yi Chen" userId="9bcf463a73b3d25e" providerId="LiveId" clId="{4490BEBC-5FD3-4615-9F96-8D75F4E2671E}" dt="2026-08-13T16:03:06.066" v="12" actId="478"/>
          <ac:grpSpMkLst>
            <pc:docMk/>
            <pc:sldMk cId="2498758932" sldId="356"/>
            <ac:grpSpMk id="57" creationId="{6E4218CE-CE09-0DCC-7697-BA1B4655AD79}"/>
          </ac:grpSpMkLst>
        </pc:grpChg>
        <pc:grpChg chg="mod">
          <ac:chgData name="Hong-Yi Chen" userId="9bcf463a73b3d25e" providerId="LiveId" clId="{4490BEBC-5FD3-4615-9F96-8D75F4E2671E}" dt="2026-08-13T16:02:59.660" v="5"/>
          <ac:grpSpMkLst>
            <pc:docMk/>
            <pc:sldMk cId="2498758932" sldId="356"/>
            <ac:grpSpMk id="59" creationId="{4265677D-7F1B-9A92-24E9-10B29E22DDA4}"/>
          </ac:grpSpMkLst>
        </pc:grpChg>
        <pc:grpChg chg="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84" creationId="{00000000-0000-0000-0000-000000000000}"/>
          </ac:grpSpMkLst>
        </pc:grpChg>
        <pc:grpChg chg="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85" creationId="{00000000-0000-0000-0000-000000000000}"/>
          </ac:grpSpMkLst>
        </pc:grpChg>
        <pc:grpChg chg="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86" creationId="{00000000-0000-0000-0000-000000000000}"/>
          </ac:grpSpMkLst>
        </pc:grpChg>
        <pc:grpChg chg="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87" creationId="{00000000-0000-0000-0000-000000000000}"/>
          </ac:grpSpMkLst>
        </pc:grpChg>
        <pc:grpChg chg="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88" creationId="{00000000-0000-0000-0000-000000000000}"/>
          </ac:grpSpMkLst>
        </pc:grpChg>
        <pc:grpChg chg="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89" creationId="{00000000-0000-0000-0000-000000000000}"/>
          </ac:grpSpMkLst>
        </pc:grpChg>
        <pc:grpChg chg="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91" creationId="{00000000-0000-0000-0000-000000000000}"/>
          </ac:grpSpMkLst>
        </pc:grpChg>
        <pc:grpChg chg="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92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07:19.413" v="59" actId="1076"/>
          <ac:grpSpMkLst>
            <pc:docMk/>
            <pc:sldMk cId="2498758932" sldId="356"/>
            <ac:grpSpMk id="93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07:19.413" v="59" actId="1076"/>
          <ac:grpSpMkLst>
            <pc:docMk/>
            <pc:sldMk cId="2498758932" sldId="356"/>
            <ac:grpSpMk id="94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07:19.413" v="59" actId="1076"/>
          <ac:grpSpMkLst>
            <pc:docMk/>
            <pc:sldMk cId="2498758932" sldId="356"/>
            <ac:grpSpMk id="95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07:19.413" v="59" actId="1076"/>
          <ac:grpSpMkLst>
            <pc:docMk/>
            <pc:sldMk cId="2498758932" sldId="356"/>
            <ac:grpSpMk id="96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97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07:19.413" v="59" actId="1076"/>
          <ac:grpSpMkLst>
            <pc:docMk/>
            <pc:sldMk cId="2498758932" sldId="356"/>
            <ac:grpSpMk id="98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07:19.413" v="59" actId="1076"/>
          <ac:grpSpMkLst>
            <pc:docMk/>
            <pc:sldMk cId="2498758932" sldId="356"/>
            <ac:grpSpMk id="100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101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102" creationId="{00000000-0000-0000-0000-000000000000}"/>
          </ac:grpSpMkLst>
        </pc:grpChg>
        <pc:grpChg chg="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104" creationId="{00000000-0000-0000-0000-000000000000}"/>
          </ac:grpSpMkLst>
        </pc:grpChg>
        <pc:grpChg chg="add mod">
          <ac:chgData name="Hong-Yi Chen" userId="9bcf463a73b3d25e" providerId="LiveId" clId="{4490BEBC-5FD3-4615-9F96-8D75F4E2671E}" dt="2026-08-13T16:07:19.413" v="59" actId="1076"/>
          <ac:grpSpMkLst>
            <pc:docMk/>
            <pc:sldMk cId="2498758932" sldId="356"/>
            <ac:grpSpMk id="107" creationId="{00000000-0000-0000-0000-000000000000}"/>
          </ac:grpSpMkLst>
        </pc:grpChg>
        <pc:grpChg chg="mod">
          <ac:chgData name="Hong-Yi Chen" userId="9bcf463a73b3d25e" providerId="LiveId" clId="{4490BEBC-5FD3-4615-9F96-8D75F4E2671E}" dt="2026-08-13T16:04:55.850" v="26"/>
          <ac:grpSpMkLst>
            <pc:docMk/>
            <pc:sldMk cId="2498758932" sldId="356"/>
            <ac:grpSpMk id="109" creationId="{00000000-0000-0000-0000-000000000000}"/>
          </ac:grpSpMkLst>
        </pc:grpChg>
        <pc:picChg chg="mod">
          <ac:chgData name="Hong-Yi Chen" userId="9bcf463a73b3d25e" providerId="LiveId" clId="{4490BEBC-5FD3-4615-9F96-8D75F4E2671E}" dt="2026-08-13T16:02:59.660" v="5"/>
          <ac:picMkLst>
            <pc:docMk/>
            <pc:sldMk cId="2498758932" sldId="356"/>
            <ac:picMk id="6" creationId="{897D0960-63A8-709F-DA96-EA28349AE2D0}"/>
          </ac:picMkLst>
        </pc:picChg>
        <pc:picChg chg="mod">
          <ac:chgData name="Hong-Yi Chen" userId="9bcf463a73b3d25e" providerId="LiveId" clId="{4490BEBC-5FD3-4615-9F96-8D75F4E2671E}" dt="2026-08-13T16:02:59.660" v="5"/>
          <ac:picMkLst>
            <pc:docMk/>
            <pc:sldMk cId="2498758932" sldId="356"/>
            <ac:picMk id="12" creationId="{45302C28-9D6D-99EF-37F0-C40CB377BAFD}"/>
          </ac:picMkLst>
        </pc:picChg>
        <pc:picChg chg="mod">
          <ac:chgData name="Hong-Yi Chen" userId="9bcf463a73b3d25e" providerId="LiveId" clId="{4490BEBC-5FD3-4615-9F96-8D75F4E2671E}" dt="2026-08-13T16:02:59.660" v="5"/>
          <ac:picMkLst>
            <pc:docMk/>
            <pc:sldMk cId="2498758932" sldId="356"/>
            <ac:picMk id="18" creationId="{79943F59-DC84-60A1-F91E-C9FEFF3DD220}"/>
          </ac:picMkLst>
        </pc:picChg>
        <pc:picChg chg="mod">
          <ac:chgData name="Hong-Yi Chen" userId="9bcf463a73b3d25e" providerId="LiveId" clId="{4490BEBC-5FD3-4615-9F96-8D75F4E2671E}" dt="2026-08-13T16:02:59.660" v="5"/>
          <ac:picMkLst>
            <pc:docMk/>
            <pc:sldMk cId="2498758932" sldId="356"/>
            <ac:picMk id="24" creationId="{38BABDB7-E59A-B435-BF94-EBC98BF795AB}"/>
          </ac:picMkLst>
        </pc:picChg>
        <pc:picChg chg="mod">
          <ac:chgData name="Hong-Yi Chen" userId="9bcf463a73b3d25e" providerId="LiveId" clId="{4490BEBC-5FD3-4615-9F96-8D75F4E2671E}" dt="2026-08-13T16:02:59.660" v="5"/>
          <ac:picMkLst>
            <pc:docMk/>
            <pc:sldMk cId="2498758932" sldId="356"/>
            <ac:picMk id="30" creationId="{55E775FA-DF23-2D97-C855-110CB39CA845}"/>
          </ac:picMkLst>
        </pc:picChg>
        <pc:picChg chg="mod">
          <ac:chgData name="Hong-Yi Chen" userId="9bcf463a73b3d25e" providerId="LiveId" clId="{4490BEBC-5FD3-4615-9F96-8D75F4E2671E}" dt="2026-08-13T16:02:59.660" v="5"/>
          <ac:picMkLst>
            <pc:docMk/>
            <pc:sldMk cId="2498758932" sldId="356"/>
            <ac:picMk id="36" creationId="{D0A6A2C2-473A-48A0-1E6B-BF3F4F5ADA21}"/>
          </ac:picMkLst>
        </pc:picChg>
        <pc:picChg chg="mod">
          <ac:chgData name="Hong-Yi Chen" userId="9bcf463a73b3d25e" providerId="LiveId" clId="{4490BEBC-5FD3-4615-9F96-8D75F4E2671E}" dt="2026-08-13T16:02:59.660" v="5"/>
          <ac:picMkLst>
            <pc:docMk/>
            <pc:sldMk cId="2498758932" sldId="356"/>
            <ac:picMk id="42" creationId="{DB6478AD-2B30-60A7-41BE-79B0A2125198}"/>
          </ac:picMkLst>
        </pc:picChg>
        <pc:picChg chg="mod">
          <ac:chgData name="Hong-Yi Chen" userId="9bcf463a73b3d25e" providerId="LiveId" clId="{4490BEBC-5FD3-4615-9F96-8D75F4E2671E}" dt="2026-08-13T16:02:59.660" v="5"/>
          <ac:picMkLst>
            <pc:docMk/>
            <pc:sldMk cId="2498758932" sldId="356"/>
            <ac:picMk id="48" creationId="{A8C0998D-037D-2B22-C9A3-01B207D26E48}"/>
          </ac:picMkLst>
        </pc:picChg>
        <pc:picChg chg="mod">
          <ac:chgData name="Hong-Yi Chen" userId="9bcf463a73b3d25e" providerId="LiveId" clId="{4490BEBC-5FD3-4615-9F96-8D75F4E2671E}" dt="2026-08-13T16:02:59.660" v="5"/>
          <ac:picMkLst>
            <pc:docMk/>
            <pc:sldMk cId="2498758932" sldId="356"/>
            <ac:picMk id="55" creationId="{C8B56405-B34F-3364-FE46-8050AE00A3A6}"/>
          </ac:picMkLst>
        </pc:picChg>
        <pc:picChg chg="mod">
          <ac:chgData name="Hong-Yi Chen" userId="9bcf463a73b3d25e" providerId="LiveId" clId="{4490BEBC-5FD3-4615-9F96-8D75F4E2671E}" dt="2026-08-13T16:02:59.660" v="5"/>
          <ac:picMkLst>
            <pc:docMk/>
            <pc:sldMk cId="2498758932" sldId="356"/>
            <ac:picMk id="60" creationId="{64EFA5BC-C38A-69D2-90EC-F863003A821A}"/>
          </ac:picMkLst>
        </pc:picChg>
        <pc:picChg chg="mod">
          <ac:chgData name="Hong-Yi Chen" userId="9bcf463a73b3d25e" providerId="LiveId" clId="{4490BEBC-5FD3-4615-9F96-8D75F4E2671E}" dt="2026-08-13T16:04:55.850" v="26"/>
          <ac:picMkLst>
            <pc:docMk/>
            <pc:sldMk cId="2498758932" sldId="356"/>
            <ac:picMk id="63" creationId="{00000000-0000-0000-0000-000000000000}"/>
          </ac:picMkLst>
        </pc:picChg>
        <pc:picChg chg="mod">
          <ac:chgData name="Hong-Yi Chen" userId="9bcf463a73b3d25e" providerId="LiveId" clId="{4490BEBC-5FD3-4615-9F96-8D75F4E2671E}" dt="2026-08-13T16:04:55.850" v="26"/>
          <ac:picMkLst>
            <pc:docMk/>
            <pc:sldMk cId="2498758932" sldId="356"/>
            <ac:picMk id="65" creationId="{00000000-0000-0000-0000-000000000000}"/>
          </ac:picMkLst>
        </pc:picChg>
        <pc:picChg chg="mod">
          <ac:chgData name="Hong-Yi Chen" userId="9bcf463a73b3d25e" providerId="LiveId" clId="{4490BEBC-5FD3-4615-9F96-8D75F4E2671E}" dt="2026-08-13T16:04:55.850" v="26"/>
          <ac:picMkLst>
            <pc:docMk/>
            <pc:sldMk cId="2498758932" sldId="356"/>
            <ac:picMk id="67" creationId="{00000000-0000-0000-0000-000000000000}"/>
          </ac:picMkLst>
        </pc:picChg>
        <pc:picChg chg="mod">
          <ac:chgData name="Hong-Yi Chen" userId="9bcf463a73b3d25e" providerId="LiveId" clId="{4490BEBC-5FD3-4615-9F96-8D75F4E2671E}" dt="2026-08-13T16:04:55.850" v="26"/>
          <ac:picMkLst>
            <pc:docMk/>
            <pc:sldMk cId="2498758932" sldId="356"/>
            <ac:picMk id="69" creationId="{00000000-0000-0000-0000-000000000000}"/>
          </ac:picMkLst>
        </pc:picChg>
        <pc:picChg chg="mod">
          <ac:chgData name="Hong-Yi Chen" userId="9bcf463a73b3d25e" providerId="LiveId" clId="{4490BEBC-5FD3-4615-9F96-8D75F4E2671E}" dt="2026-08-13T16:04:55.850" v="26"/>
          <ac:picMkLst>
            <pc:docMk/>
            <pc:sldMk cId="2498758932" sldId="356"/>
            <ac:picMk id="72" creationId="{00000000-0000-0000-0000-000000000000}"/>
          </ac:picMkLst>
        </pc:picChg>
        <pc:picChg chg="mod">
          <ac:chgData name="Hong-Yi Chen" userId="9bcf463a73b3d25e" providerId="LiveId" clId="{4490BEBC-5FD3-4615-9F96-8D75F4E2671E}" dt="2026-08-13T16:04:55.850" v="26"/>
          <ac:picMkLst>
            <pc:docMk/>
            <pc:sldMk cId="2498758932" sldId="356"/>
            <ac:picMk id="73" creationId="{00000000-0000-0000-0000-000000000000}"/>
          </ac:picMkLst>
        </pc:picChg>
        <pc:picChg chg="mod">
          <ac:chgData name="Hong-Yi Chen" userId="9bcf463a73b3d25e" providerId="LiveId" clId="{4490BEBC-5FD3-4615-9F96-8D75F4E2671E}" dt="2026-08-13T16:04:55.850" v="26"/>
          <ac:picMkLst>
            <pc:docMk/>
            <pc:sldMk cId="2498758932" sldId="356"/>
            <ac:picMk id="79" creationId="{00000000-0000-0000-0000-000000000000}"/>
          </ac:picMkLst>
        </pc:picChg>
        <pc:picChg chg="mod">
          <ac:chgData name="Hong-Yi Chen" userId="9bcf463a73b3d25e" providerId="LiveId" clId="{4490BEBC-5FD3-4615-9F96-8D75F4E2671E}" dt="2026-08-13T16:04:55.850" v="26"/>
          <ac:picMkLst>
            <pc:docMk/>
            <pc:sldMk cId="2498758932" sldId="356"/>
            <ac:picMk id="90" creationId="{00000000-0000-0000-0000-000000000000}"/>
          </ac:picMkLst>
        </pc:picChg>
        <pc:picChg chg="mod">
          <ac:chgData name="Hong-Yi Chen" userId="9bcf463a73b3d25e" providerId="LiveId" clId="{4490BEBC-5FD3-4615-9F96-8D75F4E2671E}" dt="2026-08-13T16:04:55.850" v="26"/>
          <ac:picMkLst>
            <pc:docMk/>
            <pc:sldMk cId="2498758932" sldId="356"/>
            <ac:picMk id="105" creationId="{00000000-0000-0000-0000-000000000000}"/>
          </ac:picMkLst>
        </pc:picChg>
        <pc:picChg chg="mod">
          <ac:chgData name="Hong-Yi Chen" userId="9bcf463a73b3d25e" providerId="LiveId" clId="{4490BEBC-5FD3-4615-9F96-8D75F4E2671E}" dt="2026-08-13T16:04:55.850" v="26"/>
          <ac:picMkLst>
            <pc:docMk/>
            <pc:sldMk cId="2498758932" sldId="356"/>
            <ac:picMk id="110" creationId="{00000000-0000-0000-0000-000000000000}"/>
          </ac:picMkLst>
        </pc:picChg>
      </pc:sldChg>
      <pc:sldChg chg="new del">
        <pc:chgData name="Hong-Yi Chen" userId="9bcf463a73b3d25e" providerId="LiveId" clId="{4490BEBC-5FD3-4615-9F96-8D75F4E2671E}" dt="2026-08-13T16:11:14.908" v="166" actId="47"/>
        <pc:sldMkLst>
          <pc:docMk/>
          <pc:sldMk cId="3896152416" sldId="356"/>
        </pc:sldMkLst>
      </pc:sldChg>
      <pc:sldChg chg="addSp modSp add mod">
        <pc:chgData name="Hong-Yi Chen" userId="9bcf463a73b3d25e" providerId="LiveId" clId="{4490BEBC-5FD3-4615-9F96-8D75F4E2671E}" dt="2026-08-13T16:35:08.016" v="952" actId="404"/>
        <pc:sldMkLst>
          <pc:docMk/>
          <pc:sldMk cId="1071272474" sldId="357"/>
        </pc:sldMkLst>
        <pc:spChg chg="mod">
          <ac:chgData name="Hong-Yi Chen" userId="9bcf463a73b3d25e" providerId="LiveId" clId="{4490BEBC-5FD3-4615-9F96-8D75F4E2671E}" dt="2026-08-13T16:14:54.701" v="259" actId="14100"/>
          <ac:spMkLst>
            <pc:docMk/>
            <pc:sldMk cId="1071272474" sldId="357"/>
            <ac:spMk id="2" creationId="{00000000-0000-0000-0000-000000000000}"/>
          </ac:spMkLst>
        </pc:spChg>
        <pc:spChg chg="add mod">
          <ac:chgData name="Hong-Yi Chen" userId="9bcf463a73b3d25e" providerId="LiveId" clId="{4490BEBC-5FD3-4615-9F96-8D75F4E2671E}" dt="2026-08-13T16:35:08.016" v="952" actId="404"/>
          <ac:spMkLst>
            <pc:docMk/>
            <pc:sldMk cId="1071272474" sldId="357"/>
            <ac:spMk id="3" creationId="{86848C8A-7E25-8372-6D8E-0CE00F94E3A9}"/>
          </ac:spMkLst>
        </pc:spChg>
        <pc:spChg chg="add mod">
          <ac:chgData name="Hong-Yi Chen" userId="9bcf463a73b3d25e" providerId="LiveId" clId="{4490BEBC-5FD3-4615-9F96-8D75F4E2671E}" dt="2026-08-13T16:35:08.016" v="952" actId="404"/>
          <ac:spMkLst>
            <pc:docMk/>
            <pc:sldMk cId="1071272474" sldId="357"/>
            <ac:spMk id="4" creationId="{169FD693-06F5-AF87-8104-0D23F9175B22}"/>
          </ac:spMkLst>
        </pc:spChg>
        <pc:spChg chg="add mod">
          <ac:chgData name="Hong-Yi Chen" userId="9bcf463a73b3d25e" providerId="LiveId" clId="{4490BEBC-5FD3-4615-9F96-8D75F4E2671E}" dt="2026-08-13T16:17:50.032" v="327" actId="6549"/>
          <ac:spMkLst>
            <pc:docMk/>
            <pc:sldMk cId="1071272474" sldId="357"/>
            <ac:spMk id="5" creationId="{4A643CB4-0E4C-BADA-F336-487530E7FC96}"/>
          </ac:spMkLst>
        </pc:spChg>
        <pc:spChg chg="add mod">
          <ac:chgData name="Hong-Yi Chen" userId="9bcf463a73b3d25e" providerId="LiveId" clId="{4490BEBC-5FD3-4615-9F96-8D75F4E2671E}" dt="2026-08-13T16:35:08.016" v="952" actId="404"/>
          <ac:spMkLst>
            <pc:docMk/>
            <pc:sldMk cId="1071272474" sldId="357"/>
            <ac:spMk id="6" creationId="{9EBBA520-CCD7-5954-32ED-792F802193D5}"/>
          </ac:spMkLst>
        </pc:spChg>
        <pc:spChg chg="mod">
          <ac:chgData name="Hong-Yi Chen" userId="9bcf463a73b3d25e" providerId="LiveId" clId="{4490BEBC-5FD3-4615-9F96-8D75F4E2671E}" dt="2026-08-13T16:19:11.853" v="331" actId="2711"/>
          <ac:spMkLst>
            <pc:docMk/>
            <pc:sldMk cId="1071272474" sldId="357"/>
            <ac:spMk id="7" creationId="{7EC76B99-E52B-B768-8C20-A2B41F3A8F5C}"/>
          </ac:spMkLst>
        </pc:spChg>
      </pc:sldChg>
      <pc:sldChg chg="addSp delSp modSp add mod modAnim">
        <pc:chgData name="Hong-Yi Chen" userId="9bcf463a73b3d25e" providerId="LiveId" clId="{4490BEBC-5FD3-4615-9F96-8D75F4E2671E}" dt="2026-08-13T16:39:01.695" v="1202" actId="2085"/>
        <pc:sldMkLst>
          <pc:docMk/>
          <pc:sldMk cId="3578224934" sldId="358"/>
        </pc:sldMkLst>
        <pc:spChg chg="mod">
          <ac:chgData name="Hong-Yi Chen" userId="9bcf463a73b3d25e" providerId="LiveId" clId="{4490BEBC-5FD3-4615-9F96-8D75F4E2671E}" dt="2026-08-13T16:39:01.695" v="1202" actId="2085"/>
          <ac:spMkLst>
            <pc:docMk/>
            <pc:sldMk cId="3578224934" sldId="358"/>
            <ac:spMk id="2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16:23.823" v="289" actId="478"/>
          <ac:spMkLst>
            <pc:docMk/>
            <pc:sldMk cId="3578224934" sldId="358"/>
            <ac:spMk id="3" creationId="{86848C8A-7E25-8372-6D8E-0CE00F94E3A9}"/>
          </ac:spMkLst>
        </pc:spChg>
        <pc:spChg chg="del">
          <ac:chgData name="Hong-Yi Chen" userId="9bcf463a73b3d25e" providerId="LiveId" clId="{4490BEBC-5FD3-4615-9F96-8D75F4E2671E}" dt="2026-08-13T16:16:23.823" v="289" actId="478"/>
          <ac:spMkLst>
            <pc:docMk/>
            <pc:sldMk cId="3578224934" sldId="358"/>
            <ac:spMk id="4" creationId="{169FD693-06F5-AF87-8104-0D23F9175B22}"/>
          </ac:spMkLst>
        </pc:spChg>
        <pc:spChg chg="del mod">
          <ac:chgData name="Hong-Yi Chen" userId="9bcf463a73b3d25e" providerId="LiveId" clId="{4490BEBC-5FD3-4615-9F96-8D75F4E2671E}" dt="2026-08-13T16:38:54.942" v="1201" actId="478"/>
          <ac:spMkLst>
            <pc:docMk/>
            <pc:sldMk cId="3578224934" sldId="358"/>
            <ac:spMk id="5" creationId="{4A643CB4-0E4C-BADA-F336-487530E7FC96}"/>
          </ac:spMkLst>
        </pc:spChg>
        <pc:spChg chg="del">
          <ac:chgData name="Hong-Yi Chen" userId="9bcf463a73b3d25e" providerId="LiveId" clId="{4490BEBC-5FD3-4615-9F96-8D75F4E2671E}" dt="2026-08-13T16:16:23.823" v="289" actId="478"/>
          <ac:spMkLst>
            <pc:docMk/>
            <pc:sldMk cId="3578224934" sldId="358"/>
            <ac:spMk id="6" creationId="{9EBBA520-CCD7-5954-32ED-792F802193D5}"/>
          </ac:spMkLst>
        </pc:spChg>
        <pc:spChg chg="add mod">
          <ac:chgData name="Hong-Yi Chen" userId="9bcf463a73b3d25e" providerId="LiveId" clId="{4490BEBC-5FD3-4615-9F96-8D75F4E2671E}" dt="2026-08-13T16:17:11.510" v="325" actId="14100"/>
          <ac:spMkLst>
            <pc:docMk/>
            <pc:sldMk cId="3578224934" sldId="358"/>
            <ac:spMk id="7" creationId="{3E5C436D-DFBE-6B8C-7F3C-93E6A954C519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8" creationId="{8AB5E276-C460-3BBC-F8C5-DBA0170858A3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9" creationId="{9DFE450F-E985-8333-45D7-B6223E0FD2E7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12" creationId="{475C0C66-C023-9180-7CF3-59DEF6DD86A3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13" creationId="{7836CA7F-68F4-252D-7383-E231E87468EC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14" creationId="{A835D447-47A6-953A-E2C2-BE7ECAE11069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15" creationId="{CC3AFE91-9945-5498-5BB6-5D98181590C9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16" creationId="{85004F52-17AE-48EF-0BE9-4581A67D7511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17" creationId="{D28C1CC5-FAD2-10D3-3D90-EADA5B9BED6B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18" creationId="{2DFB0669-A3CD-39FB-C57E-434A6D137A68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19" creationId="{19D0DB96-58CA-EEB3-FBD7-5BC5800AE94E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20" creationId="{19873DBC-EA8C-3B7A-4766-67DA94C3B1D6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21" creationId="{C3EB051D-9658-7D18-E5B0-55F936A70791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22" creationId="{256FED5D-3C40-6B68-9E22-18E07C10F1D0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23" creationId="{B6B78FBB-F5EB-C1F4-A1FB-9C996218D917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24" creationId="{AEEF9AB4-96B5-EE74-C752-510105078F95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25" creationId="{D18FBEE6-C6B7-B712-EF12-1EDD2C27A0D1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26" creationId="{21DD498A-3661-4DAB-2932-C152E4F4E4E3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27" creationId="{ADD41C67-33DC-092A-D1A6-4F2D1641E7AF}"/>
          </ac:spMkLst>
        </pc:spChg>
        <pc:spChg chg="add mod">
          <ac:chgData name="Hong-Yi Chen" userId="9bcf463a73b3d25e" providerId="LiveId" clId="{4490BEBC-5FD3-4615-9F96-8D75F4E2671E}" dt="2026-08-13T16:16:35.424" v="317" actId="1035"/>
          <ac:spMkLst>
            <pc:docMk/>
            <pc:sldMk cId="3578224934" sldId="358"/>
            <ac:spMk id="28" creationId="{998235FA-8042-3E61-2B67-8F6B9BAED2F8}"/>
          </ac:spMkLst>
        </pc:spChg>
        <pc:spChg chg="mod">
          <ac:chgData name="Hong-Yi Chen" userId="9bcf463a73b3d25e" providerId="LiveId" clId="{4490BEBC-5FD3-4615-9F96-8D75F4E2671E}" dt="2026-08-13T16:19:35.888" v="338" actId="108"/>
          <ac:spMkLst>
            <pc:docMk/>
            <pc:sldMk cId="3578224934" sldId="358"/>
            <ac:spMk id="29" creationId="{7A682EB3-9733-CAC3-7247-09CF27F66935}"/>
          </ac:spMkLst>
        </pc:spChg>
        <pc:cxnChg chg="add mod">
          <ac:chgData name="Hong-Yi Chen" userId="9bcf463a73b3d25e" providerId="LiveId" clId="{4490BEBC-5FD3-4615-9F96-8D75F4E2671E}" dt="2026-08-13T16:16:35.424" v="317" actId="1035"/>
          <ac:cxnSpMkLst>
            <pc:docMk/>
            <pc:sldMk cId="3578224934" sldId="358"/>
            <ac:cxnSpMk id="10" creationId="{2B9F9870-8713-955F-6229-EE036F713431}"/>
          </ac:cxnSpMkLst>
        </pc:cxnChg>
        <pc:cxnChg chg="add mod">
          <ac:chgData name="Hong-Yi Chen" userId="9bcf463a73b3d25e" providerId="LiveId" clId="{4490BEBC-5FD3-4615-9F96-8D75F4E2671E}" dt="2026-08-13T16:16:35.424" v="317" actId="1035"/>
          <ac:cxnSpMkLst>
            <pc:docMk/>
            <pc:sldMk cId="3578224934" sldId="358"/>
            <ac:cxnSpMk id="11" creationId="{EB0160EA-24FB-A509-C422-447702FFB147}"/>
          </ac:cxnSpMkLst>
        </pc:cxnChg>
      </pc:sldChg>
      <pc:sldChg chg="addSp delSp modSp add del mod delAnim">
        <pc:chgData name="Hong-Yi Chen" userId="9bcf463a73b3d25e" providerId="LiveId" clId="{4490BEBC-5FD3-4615-9F96-8D75F4E2671E}" dt="2026-08-13T16:39:13.008" v="1203" actId="47"/>
        <pc:sldMkLst>
          <pc:docMk/>
          <pc:sldMk cId="2127781544" sldId="359"/>
        </pc:sldMkLst>
        <pc:spChg chg="mod">
          <ac:chgData name="Hong-Yi Chen" userId="9bcf463a73b3d25e" providerId="LiveId" clId="{4490BEBC-5FD3-4615-9F96-8D75F4E2671E}" dt="2026-08-13T16:20:43.227" v="360"/>
          <ac:spMkLst>
            <pc:docMk/>
            <pc:sldMk cId="2127781544" sldId="359"/>
            <ac:spMk id="2" creationId="{00000000-0000-0000-0000-000000000000}"/>
          </ac:spMkLst>
        </pc:spChg>
        <pc:spChg chg="add mod">
          <ac:chgData name="Hong-Yi Chen" userId="9bcf463a73b3d25e" providerId="LiveId" clId="{4490BEBC-5FD3-4615-9F96-8D75F4E2671E}" dt="2026-08-13T16:25:58.065" v="616"/>
          <ac:spMkLst>
            <pc:docMk/>
            <pc:sldMk cId="2127781544" sldId="359"/>
            <ac:spMk id="3" creationId="{B9C71225-9F23-8D49-B635-B940F062A030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7" creationId="{3E5C436D-DFBE-6B8C-7F3C-93E6A954C519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8" creationId="{8AB5E276-C460-3BBC-F8C5-DBA0170858A3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9" creationId="{9DFE450F-E985-8333-45D7-B6223E0FD2E7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12" creationId="{475C0C66-C023-9180-7CF3-59DEF6DD86A3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13" creationId="{7836CA7F-68F4-252D-7383-E231E87468EC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14" creationId="{A835D447-47A6-953A-E2C2-BE7ECAE11069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15" creationId="{CC3AFE91-9945-5498-5BB6-5D98181590C9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16" creationId="{85004F52-17AE-48EF-0BE9-4581A67D7511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17" creationId="{D28C1CC5-FAD2-10D3-3D90-EADA5B9BED6B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18" creationId="{2DFB0669-A3CD-39FB-C57E-434A6D137A68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19" creationId="{19D0DB96-58CA-EEB3-FBD7-5BC5800AE94E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20" creationId="{19873DBC-EA8C-3B7A-4766-67DA94C3B1D6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21" creationId="{C3EB051D-9658-7D18-E5B0-55F936A70791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22" creationId="{256FED5D-3C40-6B68-9E22-18E07C10F1D0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23" creationId="{B6B78FBB-F5EB-C1F4-A1FB-9C996218D917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24" creationId="{AEEF9AB4-96B5-EE74-C752-510105078F95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25" creationId="{D18FBEE6-C6B7-B712-EF12-1EDD2C27A0D1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26" creationId="{21DD498A-3661-4DAB-2932-C152E4F4E4E3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27" creationId="{ADD41C67-33DC-092A-D1A6-4F2D1641E7AF}"/>
          </ac:spMkLst>
        </pc:spChg>
        <pc:spChg chg="del">
          <ac:chgData name="Hong-Yi Chen" userId="9bcf463a73b3d25e" providerId="LiveId" clId="{4490BEBC-5FD3-4615-9F96-8D75F4E2671E}" dt="2026-08-13T16:20:47.744" v="361" actId="478"/>
          <ac:spMkLst>
            <pc:docMk/>
            <pc:sldMk cId="2127781544" sldId="359"/>
            <ac:spMk id="28" creationId="{998235FA-8042-3E61-2B67-8F6B9BAED2F8}"/>
          </ac:spMkLst>
        </pc:spChg>
        <pc:cxnChg chg="del">
          <ac:chgData name="Hong-Yi Chen" userId="9bcf463a73b3d25e" providerId="LiveId" clId="{4490BEBC-5FD3-4615-9F96-8D75F4E2671E}" dt="2026-08-13T16:20:47.744" v="361" actId="478"/>
          <ac:cxnSpMkLst>
            <pc:docMk/>
            <pc:sldMk cId="2127781544" sldId="359"/>
            <ac:cxnSpMk id="10" creationId="{2B9F9870-8713-955F-6229-EE036F713431}"/>
          </ac:cxnSpMkLst>
        </pc:cxnChg>
        <pc:cxnChg chg="del">
          <ac:chgData name="Hong-Yi Chen" userId="9bcf463a73b3d25e" providerId="LiveId" clId="{4490BEBC-5FD3-4615-9F96-8D75F4E2671E}" dt="2026-08-13T16:20:47.744" v="361" actId="478"/>
          <ac:cxnSpMkLst>
            <pc:docMk/>
            <pc:sldMk cId="2127781544" sldId="359"/>
            <ac:cxnSpMk id="11" creationId="{EB0160EA-24FB-A509-C422-447702FFB147}"/>
          </ac:cxnSpMkLst>
        </pc:cxnChg>
      </pc:sldChg>
      <pc:sldChg chg="modSp add del mod">
        <pc:chgData name="Hong-Yi Chen" userId="9bcf463a73b3d25e" providerId="LiveId" clId="{4490BEBC-5FD3-4615-9F96-8D75F4E2671E}" dt="2026-08-13T16:39:13.008" v="1203" actId="47"/>
        <pc:sldMkLst>
          <pc:docMk/>
          <pc:sldMk cId="3746977483" sldId="360"/>
        </pc:sldMkLst>
        <pc:spChg chg="mod">
          <ac:chgData name="Hong-Yi Chen" userId="9bcf463a73b3d25e" providerId="LiveId" clId="{4490BEBC-5FD3-4615-9F96-8D75F4E2671E}" dt="2026-08-13T16:26:27.641" v="625"/>
          <ac:spMkLst>
            <pc:docMk/>
            <pc:sldMk cId="3746977483" sldId="360"/>
            <ac:spMk id="2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27:02.490" v="679"/>
          <ac:spMkLst>
            <pc:docMk/>
            <pc:sldMk cId="3746977483" sldId="360"/>
            <ac:spMk id="3" creationId="{B9C71225-9F23-8D49-B635-B940F062A030}"/>
          </ac:spMkLst>
        </pc:spChg>
      </pc:sldChg>
      <pc:sldChg chg="addSp delSp modSp add mod">
        <pc:chgData name="Hong-Yi Chen" userId="9bcf463a73b3d25e" providerId="LiveId" clId="{4490BEBC-5FD3-4615-9F96-8D75F4E2671E}" dt="2026-08-13T16:39:21.166" v="1206" actId="478"/>
        <pc:sldMkLst>
          <pc:docMk/>
          <pc:sldMk cId="2082843796" sldId="361"/>
        </pc:sldMkLst>
        <pc:spChg chg="del mod">
          <ac:chgData name="Hong-Yi Chen" userId="9bcf463a73b3d25e" providerId="LiveId" clId="{4490BEBC-5FD3-4615-9F96-8D75F4E2671E}" dt="2026-08-13T16:39:16.361" v="1204" actId="478"/>
          <ac:spMkLst>
            <pc:docMk/>
            <pc:sldMk cId="2082843796" sldId="361"/>
            <ac:spMk id="2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28:07.473" v="723" actId="478"/>
          <ac:spMkLst>
            <pc:docMk/>
            <pc:sldMk cId="2082843796" sldId="361"/>
            <ac:spMk id="3" creationId="{B9C71225-9F23-8D49-B635-B940F062A030}"/>
          </ac:spMkLst>
        </pc:spChg>
        <pc:spChg chg="add mod">
          <ac:chgData name="Hong-Yi Chen" userId="9bcf463a73b3d25e" providerId="LiveId" clId="{4490BEBC-5FD3-4615-9F96-8D75F4E2671E}" dt="2026-08-13T16:28:18.576" v="727" actId="6549"/>
          <ac:spMkLst>
            <pc:docMk/>
            <pc:sldMk cId="2082843796" sldId="361"/>
            <ac:spMk id="4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39:21.166" v="1206" actId="478"/>
          <ac:spMkLst>
            <pc:docMk/>
            <pc:sldMk cId="2082843796" sldId="361"/>
            <ac:spMk id="5" creationId="{4A643CB4-0E4C-BADA-F336-487530E7FC96}"/>
          </ac:spMkLst>
        </pc:spChg>
        <pc:spChg chg="add del mod">
          <ac:chgData name="Hong-Yi Chen" userId="9bcf463a73b3d25e" providerId="LiveId" clId="{4490BEBC-5FD3-4615-9F96-8D75F4E2671E}" dt="2026-08-13T16:39:19.231" v="1205" actId="478"/>
          <ac:spMkLst>
            <pc:docMk/>
            <pc:sldMk cId="2082843796" sldId="361"/>
            <ac:spMk id="7" creationId="{FCC5904C-506E-BC51-3325-B5A4570C62BF}"/>
          </ac:spMkLst>
        </pc:spChg>
      </pc:sldChg>
      <pc:sldChg chg="modSp add mod">
        <pc:chgData name="Hong-Yi Chen" userId="9bcf463a73b3d25e" providerId="LiveId" clId="{4490BEBC-5FD3-4615-9F96-8D75F4E2671E}" dt="2026-08-13T16:34:55.872" v="951" actId="20577"/>
        <pc:sldMkLst>
          <pc:docMk/>
          <pc:sldMk cId="1911341774" sldId="362"/>
        </pc:sldMkLst>
        <pc:spChg chg="mod">
          <ac:chgData name="Hong-Yi Chen" userId="9bcf463a73b3d25e" providerId="LiveId" clId="{4490BEBC-5FD3-4615-9F96-8D75F4E2671E}" dt="2026-08-13T16:34:55.872" v="951" actId="20577"/>
          <ac:spMkLst>
            <pc:docMk/>
            <pc:sldMk cId="1911341774" sldId="362"/>
            <ac:spMk id="3" creationId="{B9C71225-9F23-8D49-B635-B940F062A030}"/>
          </ac:spMkLst>
        </pc:spChg>
      </pc:sldChg>
      <pc:sldChg chg="add">
        <pc:chgData name="Hong-Yi Chen" userId="9bcf463a73b3d25e" providerId="LiveId" clId="{4490BEBC-5FD3-4615-9F96-8D75F4E2671E}" dt="2026-08-13T16:29:08.081" v="729"/>
        <pc:sldMkLst>
          <pc:docMk/>
          <pc:sldMk cId="531391951" sldId="363"/>
        </pc:sldMkLst>
      </pc:sldChg>
      <pc:sldChg chg="modSp add mod">
        <pc:chgData name="Hong-Yi Chen" userId="9bcf463a73b3d25e" providerId="LiveId" clId="{4490BEBC-5FD3-4615-9F96-8D75F4E2671E}" dt="2026-08-13T16:35:22.874" v="964"/>
        <pc:sldMkLst>
          <pc:docMk/>
          <pc:sldMk cId="1256875935" sldId="364"/>
        </pc:sldMkLst>
        <pc:spChg chg="mod">
          <ac:chgData name="Hong-Yi Chen" userId="9bcf463a73b3d25e" providerId="LiveId" clId="{4490BEBC-5FD3-4615-9F96-8D75F4E2671E}" dt="2026-08-13T16:35:22.874" v="964"/>
          <ac:spMkLst>
            <pc:docMk/>
            <pc:sldMk cId="1256875935" sldId="364"/>
            <ac:spMk id="2" creationId="{00000000-0000-0000-0000-000000000000}"/>
          </ac:spMkLst>
        </pc:spChg>
      </pc:sldChg>
      <pc:sldChg chg="addSp delSp modSp add mod delAnim">
        <pc:chgData name="Hong-Yi Chen" userId="9bcf463a73b3d25e" providerId="LiveId" clId="{4490BEBC-5FD3-4615-9F96-8D75F4E2671E}" dt="2026-08-13T16:31:17.505" v="907" actId="113"/>
        <pc:sldMkLst>
          <pc:docMk/>
          <pc:sldMk cId="168931234" sldId="365"/>
        </pc:sldMkLst>
        <pc:spChg chg="mod">
          <ac:chgData name="Hong-Yi Chen" userId="9bcf463a73b3d25e" providerId="LiveId" clId="{4490BEBC-5FD3-4615-9F96-8D75F4E2671E}" dt="2026-08-13T16:29:29.007" v="733" actId="6549"/>
          <ac:spMkLst>
            <pc:docMk/>
            <pc:sldMk cId="168931234" sldId="365"/>
            <ac:spMk id="2" creationId="{00000000-0000-0000-0000-000000000000}"/>
          </ac:spMkLst>
        </pc:spChg>
        <pc:spChg chg="add mod">
          <ac:chgData name="Hong-Yi Chen" userId="9bcf463a73b3d25e" providerId="LiveId" clId="{4490BEBC-5FD3-4615-9F96-8D75F4E2671E}" dt="2026-08-13T16:31:17.505" v="907" actId="113"/>
          <ac:spMkLst>
            <pc:docMk/>
            <pc:sldMk cId="168931234" sldId="365"/>
            <ac:spMk id="3" creationId="{289A6D5B-6D25-C671-A6F7-C9554A9DF7EC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7" creationId="{3E5C436D-DFBE-6B8C-7F3C-93E6A954C519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8" creationId="{8AB5E276-C460-3BBC-F8C5-DBA0170858A3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9" creationId="{9DFE450F-E985-8333-45D7-B6223E0FD2E7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12" creationId="{475C0C66-C023-9180-7CF3-59DEF6DD86A3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13" creationId="{7836CA7F-68F4-252D-7383-E231E87468EC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14" creationId="{A835D447-47A6-953A-E2C2-BE7ECAE11069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15" creationId="{CC3AFE91-9945-5498-5BB6-5D98181590C9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16" creationId="{85004F52-17AE-48EF-0BE9-4581A67D7511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17" creationId="{D28C1CC5-FAD2-10D3-3D90-EADA5B9BED6B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18" creationId="{2DFB0669-A3CD-39FB-C57E-434A6D137A68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19" creationId="{19D0DB96-58CA-EEB3-FBD7-5BC5800AE94E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20" creationId="{19873DBC-EA8C-3B7A-4766-67DA94C3B1D6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21" creationId="{C3EB051D-9658-7D18-E5B0-55F936A70791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22" creationId="{256FED5D-3C40-6B68-9E22-18E07C10F1D0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23" creationId="{B6B78FBB-F5EB-C1F4-A1FB-9C996218D917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24" creationId="{AEEF9AB4-96B5-EE74-C752-510105078F95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25" creationId="{D18FBEE6-C6B7-B712-EF12-1EDD2C27A0D1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26" creationId="{21DD498A-3661-4DAB-2932-C152E4F4E4E3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27" creationId="{ADD41C67-33DC-092A-D1A6-4F2D1641E7AF}"/>
          </ac:spMkLst>
        </pc:spChg>
        <pc:spChg chg="del">
          <ac:chgData name="Hong-Yi Chen" userId="9bcf463a73b3d25e" providerId="LiveId" clId="{4490BEBC-5FD3-4615-9F96-8D75F4E2671E}" dt="2026-08-13T16:29:33.807" v="734" actId="478"/>
          <ac:spMkLst>
            <pc:docMk/>
            <pc:sldMk cId="168931234" sldId="365"/>
            <ac:spMk id="28" creationId="{998235FA-8042-3E61-2B67-8F6B9BAED2F8}"/>
          </ac:spMkLst>
        </pc:spChg>
        <pc:cxnChg chg="del">
          <ac:chgData name="Hong-Yi Chen" userId="9bcf463a73b3d25e" providerId="LiveId" clId="{4490BEBC-5FD3-4615-9F96-8D75F4E2671E}" dt="2026-08-13T16:29:33.807" v="734" actId="478"/>
          <ac:cxnSpMkLst>
            <pc:docMk/>
            <pc:sldMk cId="168931234" sldId="365"/>
            <ac:cxnSpMk id="10" creationId="{2B9F9870-8713-955F-6229-EE036F713431}"/>
          </ac:cxnSpMkLst>
        </pc:cxnChg>
        <pc:cxnChg chg="del">
          <ac:chgData name="Hong-Yi Chen" userId="9bcf463a73b3d25e" providerId="LiveId" clId="{4490BEBC-5FD3-4615-9F96-8D75F4E2671E}" dt="2026-08-13T16:29:33.807" v="734" actId="478"/>
          <ac:cxnSpMkLst>
            <pc:docMk/>
            <pc:sldMk cId="168931234" sldId="365"/>
            <ac:cxnSpMk id="11" creationId="{EB0160EA-24FB-A509-C422-447702FFB147}"/>
          </ac:cxnSpMkLst>
        </pc:cxnChg>
      </pc:sldChg>
      <pc:sldChg chg="add del">
        <pc:chgData name="Hong-Yi Chen" userId="9bcf463a73b3d25e" providerId="LiveId" clId="{4490BEBC-5FD3-4615-9F96-8D75F4E2671E}" dt="2026-08-13T16:33:25.978" v="944" actId="47"/>
        <pc:sldMkLst>
          <pc:docMk/>
          <pc:sldMk cId="185415868" sldId="366"/>
        </pc:sldMkLst>
      </pc:sldChg>
      <pc:sldChg chg="addSp delSp modSp add mod">
        <pc:chgData name="Hong-Yi Chen" userId="9bcf463a73b3d25e" providerId="LiveId" clId="{4490BEBC-5FD3-4615-9F96-8D75F4E2671E}" dt="2026-08-13T16:37:31.235" v="1125" actId="20577"/>
        <pc:sldMkLst>
          <pc:docMk/>
          <pc:sldMk cId="4257216355" sldId="366"/>
        </pc:sldMkLst>
        <pc:spChg chg="mod">
          <ac:chgData name="Hong-Yi Chen" userId="9bcf463a73b3d25e" providerId="LiveId" clId="{4490BEBC-5FD3-4615-9F96-8D75F4E2671E}" dt="2026-08-13T16:35:53.258" v="984"/>
          <ac:spMkLst>
            <pc:docMk/>
            <pc:sldMk cId="4257216355" sldId="366"/>
            <ac:spMk id="2" creationId="{00000000-0000-0000-0000-000000000000}"/>
          </ac:spMkLst>
        </pc:spChg>
        <pc:spChg chg="add mod">
          <ac:chgData name="Hong-Yi Chen" userId="9bcf463a73b3d25e" providerId="LiveId" clId="{4490BEBC-5FD3-4615-9F96-8D75F4E2671E}" dt="2026-08-13T16:37:31.235" v="1125" actId="20577"/>
          <ac:spMkLst>
            <pc:docMk/>
            <pc:sldMk cId="4257216355" sldId="366"/>
            <ac:spMk id="3" creationId="{8F9C2015-A7F0-89D5-B82F-F0A5B7F7C12E}"/>
          </ac:spMkLst>
        </pc:spChg>
        <pc:spChg chg="del">
          <ac:chgData name="Hong-Yi Chen" userId="9bcf463a73b3d25e" providerId="LiveId" clId="{4490BEBC-5FD3-4615-9F96-8D75F4E2671E}" dt="2026-08-13T16:36:13.424" v="985" actId="478"/>
          <ac:spMkLst>
            <pc:docMk/>
            <pc:sldMk cId="4257216355" sldId="366"/>
            <ac:spMk id="4" creationId="{00000000-0000-0000-0000-000000000000}"/>
          </ac:spMkLst>
        </pc:spChg>
      </pc:sldChg>
      <pc:sldChg chg="modSp add mod">
        <pc:chgData name="Hong-Yi Chen" userId="9bcf463a73b3d25e" providerId="LiveId" clId="{4490BEBC-5FD3-4615-9F96-8D75F4E2671E}" dt="2026-08-13T16:38:18.155" v="1198"/>
        <pc:sldMkLst>
          <pc:docMk/>
          <pc:sldMk cId="3220802815" sldId="367"/>
        </pc:sldMkLst>
        <pc:spChg chg="mod">
          <ac:chgData name="Hong-Yi Chen" userId="9bcf463a73b3d25e" providerId="LiveId" clId="{4490BEBC-5FD3-4615-9F96-8D75F4E2671E}" dt="2026-08-13T16:37:41.178" v="1137"/>
          <ac:spMkLst>
            <pc:docMk/>
            <pc:sldMk cId="3220802815" sldId="367"/>
            <ac:spMk id="2" creationId="{00000000-0000-0000-0000-000000000000}"/>
          </ac:spMkLst>
        </pc:spChg>
        <pc:spChg chg="mod">
          <ac:chgData name="Hong-Yi Chen" userId="9bcf463a73b3d25e" providerId="LiveId" clId="{4490BEBC-5FD3-4615-9F96-8D75F4E2671E}" dt="2026-08-13T16:38:18.155" v="1198"/>
          <ac:spMkLst>
            <pc:docMk/>
            <pc:sldMk cId="3220802815" sldId="367"/>
            <ac:spMk id="3" creationId="{8F9C2015-A7F0-89D5-B82F-F0A5B7F7C12E}"/>
          </ac:spMkLst>
        </pc:spChg>
      </pc:sldChg>
      <pc:sldChg chg="addSp delSp modSp add mod">
        <pc:chgData name="Hong-Yi Chen" userId="9bcf463a73b3d25e" providerId="LiveId" clId="{4490BEBC-5FD3-4615-9F96-8D75F4E2671E}" dt="2026-08-13T16:54:18.993" v="1283"/>
        <pc:sldMkLst>
          <pc:docMk/>
          <pc:sldMk cId="3948336463" sldId="368"/>
        </pc:sldMkLst>
        <pc:spChg chg="add mod">
          <ac:chgData name="Hong-Yi Chen" userId="9bcf463a73b3d25e" providerId="LiveId" clId="{4490BEBC-5FD3-4615-9F96-8D75F4E2671E}" dt="2026-08-13T16:54:18.993" v="1283"/>
          <ac:spMkLst>
            <pc:docMk/>
            <pc:sldMk cId="3948336463" sldId="368"/>
            <ac:spMk id="3" creationId="{FE7D6F54-F3B3-C138-AB79-4574918330B6}"/>
          </ac:spMkLst>
        </pc:spChg>
        <pc:spChg chg="add mod">
          <ac:chgData name="Hong-Yi Chen" userId="9bcf463a73b3d25e" providerId="LiveId" clId="{4490BEBC-5FD3-4615-9F96-8D75F4E2671E}" dt="2026-08-13T16:54:18.993" v="1283"/>
          <ac:spMkLst>
            <pc:docMk/>
            <pc:sldMk cId="3948336463" sldId="368"/>
            <ac:spMk id="4" creationId="{1785CB32-344F-A5F4-4F8A-DE1E1B061042}"/>
          </ac:spMkLst>
        </pc:spChg>
        <pc:spChg chg="mod">
          <ac:chgData name="Hong-Yi Chen" userId="9bcf463a73b3d25e" providerId="LiveId" clId="{4490BEBC-5FD3-4615-9F96-8D75F4E2671E}" dt="2026-08-13T16:53:45.917" v="1279"/>
          <ac:spMkLst>
            <pc:docMk/>
            <pc:sldMk cId="3948336463" sldId="368"/>
            <ac:spMk id="7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53:51.776" v="1280" actId="478"/>
          <ac:spMkLst>
            <pc:docMk/>
            <pc:sldMk cId="3948336463" sldId="368"/>
            <ac:spMk id="10" creationId="{53A3AE4F-B6D1-316E-1B03-0295240FB68D}"/>
          </ac:spMkLst>
        </pc:spChg>
        <pc:spChg chg="del">
          <ac:chgData name="Hong-Yi Chen" userId="9bcf463a73b3d25e" providerId="LiveId" clId="{4490BEBC-5FD3-4615-9F96-8D75F4E2671E}" dt="2026-08-13T16:53:51.776" v="1280" actId="478"/>
          <ac:spMkLst>
            <pc:docMk/>
            <pc:sldMk cId="3948336463" sldId="368"/>
            <ac:spMk id="12" creationId="{3AE77456-A6FF-0993-124A-427E4D1EBE78}"/>
          </ac:spMkLst>
        </pc:spChg>
        <pc:graphicFrameChg chg="add mod">
          <ac:chgData name="Hong-Yi Chen" userId="9bcf463a73b3d25e" providerId="LiveId" clId="{4490BEBC-5FD3-4615-9F96-8D75F4E2671E}" dt="2026-08-13T16:54:12.066" v="1282"/>
          <ac:graphicFrameMkLst>
            <pc:docMk/>
            <pc:sldMk cId="3948336463" sldId="368"/>
            <ac:graphicFrameMk id="2" creationId="{87BF7D66-0852-E06B-E131-BF2150FB8974}"/>
          </ac:graphicFrameMkLst>
        </pc:graphicFrameChg>
        <pc:graphicFrameChg chg="del">
          <ac:chgData name="Hong-Yi Chen" userId="9bcf463a73b3d25e" providerId="LiveId" clId="{4490BEBC-5FD3-4615-9F96-8D75F4E2671E}" dt="2026-08-13T16:53:51.776" v="1280" actId="478"/>
          <ac:graphicFrameMkLst>
            <pc:docMk/>
            <pc:sldMk cId="3948336463" sldId="368"/>
            <ac:graphicFrameMk id="8" creationId="{87BF7D66-0852-E06B-E131-BF2150FB8974}"/>
          </ac:graphicFrameMkLst>
        </pc:graphicFrameChg>
      </pc:sldChg>
      <pc:sldChg chg="addSp delSp modSp add mod delAnim">
        <pc:chgData name="Hong-Yi Chen" userId="9bcf463a73b3d25e" providerId="LiveId" clId="{4490BEBC-5FD3-4615-9F96-8D75F4E2671E}" dt="2026-08-13T16:58:03.189" v="1300" actId="5793"/>
        <pc:sldMkLst>
          <pc:docMk/>
          <pc:sldMk cId="1538195712" sldId="369"/>
        </pc:sldMkLst>
        <pc:spChg chg="mod">
          <ac:chgData name="Hong-Yi Chen" userId="9bcf463a73b3d25e" providerId="LiveId" clId="{4490BEBC-5FD3-4615-9F96-8D75F4E2671E}" dt="2026-08-13T16:57:48.195" v="1298" actId="1076"/>
          <ac:spMkLst>
            <pc:docMk/>
            <pc:sldMk cId="1538195712" sldId="369"/>
            <ac:spMk id="2" creationId="{03939B7E-54C2-6C57-F824-BF49528A3E28}"/>
          </ac:spMkLst>
        </pc:spChg>
        <pc:spChg chg="add mod">
          <ac:chgData name="Hong-Yi Chen" userId="9bcf463a73b3d25e" providerId="LiveId" clId="{4490BEBC-5FD3-4615-9F96-8D75F4E2671E}" dt="2026-08-13T16:58:03.189" v="1300" actId="5793"/>
          <ac:spMkLst>
            <pc:docMk/>
            <pc:sldMk cId="1538195712" sldId="369"/>
            <ac:spMk id="3" creationId="{E346D3C3-F791-0638-8620-0E520CF44305}"/>
          </ac:spMkLst>
        </pc:spChg>
        <pc:spChg chg="del">
          <ac:chgData name="Hong-Yi Chen" userId="9bcf463a73b3d25e" providerId="LiveId" clId="{4490BEBC-5FD3-4615-9F96-8D75F4E2671E}" dt="2026-08-13T16:57:36.271" v="1295" actId="478"/>
          <ac:spMkLst>
            <pc:docMk/>
            <pc:sldMk cId="1538195712" sldId="369"/>
            <ac:spMk id="4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57:36.271" v="1295" actId="478"/>
          <ac:spMkLst>
            <pc:docMk/>
            <pc:sldMk cId="1538195712" sldId="369"/>
            <ac:spMk id="17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57:36.271" v="1295" actId="478"/>
          <ac:spMkLst>
            <pc:docMk/>
            <pc:sldMk cId="1538195712" sldId="369"/>
            <ac:spMk id="20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57:36.271" v="1295" actId="478"/>
          <ac:spMkLst>
            <pc:docMk/>
            <pc:sldMk cId="1538195712" sldId="369"/>
            <ac:spMk id="23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57:36.271" v="1295" actId="478"/>
          <ac:spMkLst>
            <pc:docMk/>
            <pc:sldMk cId="1538195712" sldId="369"/>
            <ac:spMk id="26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57:36.271" v="1295" actId="478"/>
          <ac:spMkLst>
            <pc:docMk/>
            <pc:sldMk cId="1538195712" sldId="369"/>
            <ac:spMk id="35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57:36.271" v="1295" actId="478"/>
          <ac:spMkLst>
            <pc:docMk/>
            <pc:sldMk cId="1538195712" sldId="369"/>
            <ac:spMk id="38" creationId="{00000000-0000-0000-0000-000000000000}"/>
          </ac:spMkLst>
        </pc:spChg>
        <pc:spChg chg="del">
          <ac:chgData name="Hong-Yi Chen" userId="9bcf463a73b3d25e" providerId="LiveId" clId="{4490BEBC-5FD3-4615-9F96-8D75F4E2671E}" dt="2026-08-13T16:57:36.271" v="1295" actId="478"/>
          <ac:spMkLst>
            <pc:docMk/>
            <pc:sldMk cId="1538195712" sldId="369"/>
            <ac:spMk id="41" creationId="{00000000-0000-0000-0000-000000000000}"/>
          </ac:spMkLst>
        </pc:spChg>
        <pc:grpChg chg="del">
          <ac:chgData name="Hong-Yi Chen" userId="9bcf463a73b3d25e" providerId="LiveId" clId="{4490BEBC-5FD3-4615-9F96-8D75F4E2671E}" dt="2026-08-13T16:57:36.271" v="1295" actId="478"/>
          <ac:grpSpMkLst>
            <pc:docMk/>
            <pc:sldMk cId="1538195712" sldId="369"/>
            <ac:grpSpMk id="151" creationId="{3697E718-25F5-52A9-343D-EDC4D60964DF}"/>
          </ac:grpSpMkLst>
        </pc:grpChg>
        <pc:grpChg chg="del">
          <ac:chgData name="Hong-Yi Chen" userId="9bcf463a73b3d25e" providerId="LiveId" clId="{4490BEBC-5FD3-4615-9F96-8D75F4E2671E}" dt="2026-08-13T16:57:36.271" v="1295" actId="478"/>
          <ac:grpSpMkLst>
            <pc:docMk/>
            <pc:sldMk cId="1538195712" sldId="369"/>
            <ac:grpSpMk id="156" creationId="{36B55150-521C-5844-400A-D1D10020156B}"/>
          </ac:grpSpMkLst>
        </pc:grpChg>
        <pc:grpChg chg="del">
          <ac:chgData name="Hong-Yi Chen" userId="9bcf463a73b3d25e" providerId="LiveId" clId="{4490BEBC-5FD3-4615-9F96-8D75F4E2671E}" dt="2026-08-13T16:57:36.271" v="1295" actId="478"/>
          <ac:grpSpMkLst>
            <pc:docMk/>
            <pc:sldMk cId="1538195712" sldId="369"/>
            <ac:grpSpMk id="161" creationId="{E509196A-5D05-00DD-18E5-B1A883122705}"/>
          </ac:grpSpMkLst>
        </pc:grpChg>
        <pc:grpChg chg="del">
          <ac:chgData name="Hong-Yi Chen" userId="9bcf463a73b3d25e" providerId="LiveId" clId="{4490BEBC-5FD3-4615-9F96-8D75F4E2671E}" dt="2026-08-13T16:57:36.271" v="1295" actId="478"/>
          <ac:grpSpMkLst>
            <pc:docMk/>
            <pc:sldMk cId="1538195712" sldId="369"/>
            <ac:grpSpMk id="166" creationId="{8AEADAB2-7901-7851-C6D0-AEC365BF90E0}"/>
          </ac:grpSpMkLst>
        </pc:grpChg>
        <pc:grpChg chg="del">
          <ac:chgData name="Hong-Yi Chen" userId="9bcf463a73b3d25e" providerId="LiveId" clId="{4490BEBC-5FD3-4615-9F96-8D75F4E2671E}" dt="2026-08-13T16:57:36.271" v="1295" actId="478"/>
          <ac:grpSpMkLst>
            <pc:docMk/>
            <pc:sldMk cId="1538195712" sldId="369"/>
            <ac:grpSpMk id="171" creationId="{F432E5BA-EF94-FC79-49D9-82AFDB11C4CE}"/>
          </ac:grpSpMkLst>
        </pc:grpChg>
        <pc:grpChg chg="del">
          <ac:chgData name="Hong-Yi Chen" userId="9bcf463a73b3d25e" providerId="LiveId" clId="{4490BEBC-5FD3-4615-9F96-8D75F4E2671E}" dt="2026-08-13T16:57:36.271" v="1295" actId="478"/>
          <ac:grpSpMkLst>
            <pc:docMk/>
            <pc:sldMk cId="1538195712" sldId="369"/>
            <ac:grpSpMk id="176" creationId="{73159CFC-450F-3F6E-B467-4D5BC7029E64}"/>
          </ac:grpSpMkLst>
        </pc:grpChg>
        <pc:grpChg chg="del">
          <ac:chgData name="Hong-Yi Chen" userId="9bcf463a73b3d25e" providerId="LiveId" clId="{4490BEBC-5FD3-4615-9F96-8D75F4E2671E}" dt="2026-08-13T16:57:36.271" v="1295" actId="478"/>
          <ac:grpSpMkLst>
            <pc:docMk/>
            <pc:sldMk cId="1538195712" sldId="369"/>
            <ac:grpSpMk id="181" creationId="{0C264E88-DA4F-3624-9E6C-D7861EBB98A9}"/>
          </ac:grpSpMkLst>
        </pc:grpChg>
        <pc:grpChg chg="del">
          <ac:chgData name="Hong-Yi Chen" userId="9bcf463a73b3d25e" providerId="LiveId" clId="{4490BEBC-5FD3-4615-9F96-8D75F4E2671E}" dt="2026-08-13T16:57:36.271" v="1295" actId="478"/>
          <ac:grpSpMkLst>
            <pc:docMk/>
            <pc:sldMk cId="1538195712" sldId="369"/>
            <ac:grpSpMk id="186" creationId="{940F018F-5401-039D-CA9D-66B3E82BE507}"/>
          </ac:grpSpMkLst>
        </pc:grpChg>
        <pc:picChg chg="add mod">
          <ac:chgData name="Hong-Yi Chen" userId="9bcf463a73b3d25e" providerId="LiveId" clId="{4490BEBC-5FD3-4615-9F96-8D75F4E2671E}" dt="2026-08-13T16:57:41.925" v="1296"/>
          <ac:picMkLst>
            <pc:docMk/>
            <pc:sldMk cId="1538195712" sldId="369"/>
            <ac:picMk id="5" creationId="{B40B0221-4ED7-5CB7-9A7D-AF47B21AE1DE}"/>
          </ac:picMkLst>
        </pc:picChg>
      </pc:sldChg>
    </pc:docChg>
  </pc:docChgLst>
  <pc:docChgLst>
    <pc:chgData name="Hong-Yi Chen" userId="9bcf463a73b3d25e" providerId="LiveId" clId="{22A0C912-8E45-4807-A9C1-C584E34FFE5B}"/>
    <pc:docChg chg="undo custSel addSld delSld modSld">
      <pc:chgData name="Hong-Yi Chen" userId="9bcf463a73b3d25e" providerId="LiveId" clId="{22A0C912-8E45-4807-A9C1-C584E34FFE5B}" dt="2026-08-07T05:13:46.858" v="520" actId="47"/>
      <pc:docMkLst>
        <pc:docMk/>
      </pc:docMkLst>
      <pc:sldChg chg="addSp delSp modSp mod">
        <pc:chgData name="Hong-Yi Chen" userId="9bcf463a73b3d25e" providerId="LiveId" clId="{22A0C912-8E45-4807-A9C1-C584E34FFE5B}" dt="2026-08-07T01:11:41.460" v="279" actId="1076"/>
        <pc:sldMkLst>
          <pc:docMk/>
          <pc:sldMk cId="486458019" sldId="286"/>
        </pc:sldMkLst>
        <pc:spChg chg="mod">
          <ac:chgData name="Hong-Yi Chen" userId="9bcf463a73b3d25e" providerId="LiveId" clId="{22A0C912-8E45-4807-A9C1-C584E34FFE5B}" dt="2026-08-07T01:11:41.460" v="279" actId="1076"/>
          <ac:spMkLst>
            <pc:docMk/>
            <pc:sldMk cId="486458019" sldId="286"/>
            <ac:spMk id="3" creationId="{00000000-0000-0000-0000-000000000000}"/>
          </ac:spMkLst>
        </pc:spChg>
        <pc:spChg chg="add del mod">
          <ac:chgData name="Hong-Yi Chen" userId="9bcf463a73b3d25e" providerId="LiveId" clId="{22A0C912-8E45-4807-A9C1-C584E34FFE5B}" dt="2026-08-07T01:01:04.257" v="276" actId="478"/>
          <ac:spMkLst>
            <pc:docMk/>
            <pc:sldMk cId="486458019" sldId="286"/>
            <ac:spMk id="6" creationId="{A3E5E7E2-A833-C0B8-9C25-431C73507306}"/>
          </ac:spMkLst>
        </pc:spChg>
        <pc:picChg chg="add mod modCrop">
          <ac:chgData name="Hong-Yi Chen" userId="9bcf463a73b3d25e" providerId="LiveId" clId="{22A0C912-8E45-4807-A9C1-C584E34FFE5B}" dt="2026-07-25T00:51:03.919" v="9" actId="1076"/>
          <ac:picMkLst>
            <pc:docMk/>
            <pc:sldMk cId="486458019" sldId="286"/>
            <ac:picMk id="5" creationId="{48FDF508-F477-7801-4805-A52A6DF9E61E}"/>
          </ac:picMkLst>
        </pc:picChg>
        <pc:cxnChg chg="add del mod">
          <ac:chgData name="Hong-Yi Chen" userId="9bcf463a73b3d25e" providerId="LiveId" clId="{22A0C912-8E45-4807-A9C1-C584E34FFE5B}" dt="2026-07-25T00:59:43.911" v="236" actId="478"/>
          <ac:cxnSpMkLst>
            <pc:docMk/>
            <pc:sldMk cId="486458019" sldId="286"/>
            <ac:cxnSpMk id="8" creationId="{B067F299-6AA0-7AE1-8E7F-87CDB92BE321}"/>
          </ac:cxnSpMkLst>
        </pc:cxnChg>
      </pc:sldChg>
      <pc:sldChg chg="addSp delSp modSp del mod addAnim delAnim">
        <pc:chgData name="Hong-Yi Chen" userId="9bcf463a73b3d25e" providerId="LiveId" clId="{22A0C912-8E45-4807-A9C1-C584E34FFE5B}" dt="2026-08-07T05:13:46.858" v="520" actId="47"/>
        <pc:sldMkLst>
          <pc:docMk/>
          <pc:sldMk cId="691784026" sldId="326"/>
        </pc:sldMkLst>
        <pc:spChg chg="add del">
          <ac:chgData name="Hong-Yi Chen" userId="9bcf463a73b3d25e" providerId="LiveId" clId="{22A0C912-8E45-4807-A9C1-C584E34FFE5B}" dt="2026-08-07T05:10:02.323" v="455" actId="21"/>
          <ac:spMkLst>
            <pc:docMk/>
            <pc:sldMk cId="691784026" sldId="326"/>
            <ac:spMk id="5" creationId="{00000000-0000-0000-0000-000000000000}"/>
          </ac:spMkLst>
        </pc:spChg>
        <pc:spChg chg="add del">
          <ac:chgData name="Hong-Yi Chen" userId="9bcf463a73b3d25e" providerId="LiveId" clId="{22A0C912-8E45-4807-A9C1-C584E34FFE5B}" dt="2026-08-07T05:10:32.684" v="464" actId="21"/>
          <ac:spMkLst>
            <pc:docMk/>
            <pc:sldMk cId="691784026" sldId="326"/>
            <ac:spMk id="8" creationId="{00000000-0000-0000-0000-000000000000}"/>
          </ac:spMkLst>
        </pc:spChg>
        <pc:spChg chg="del">
          <ac:chgData name="Hong-Yi Chen" userId="9bcf463a73b3d25e" providerId="LiveId" clId="{22A0C912-8E45-4807-A9C1-C584E34FFE5B}" dt="2026-08-07T05:10:32.684" v="464" actId="21"/>
          <ac:spMkLst>
            <pc:docMk/>
            <pc:sldMk cId="691784026" sldId="326"/>
            <ac:spMk id="9" creationId="{00000000-0000-0000-0000-000000000000}"/>
          </ac:spMkLst>
        </pc:spChg>
        <pc:spChg chg="del mod">
          <ac:chgData name="Hong-Yi Chen" userId="9bcf463a73b3d25e" providerId="LiveId" clId="{22A0C912-8E45-4807-A9C1-C584E34FFE5B}" dt="2026-08-07T05:11:06.879" v="473" actId="478"/>
          <ac:spMkLst>
            <pc:docMk/>
            <pc:sldMk cId="691784026" sldId="326"/>
            <ac:spMk id="11" creationId="{00000000-0000-0000-0000-000000000000}"/>
          </ac:spMkLst>
        </pc:spChg>
        <pc:spChg chg="mod">
          <ac:chgData name="Hong-Yi Chen" userId="9bcf463a73b3d25e" providerId="LiveId" clId="{22A0C912-8E45-4807-A9C1-C584E34FFE5B}" dt="2026-08-07T04:30:17.507" v="371" actId="1076"/>
          <ac:spMkLst>
            <pc:docMk/>
            <pc:sldMk cId="691784026" sldId="326"/>
            <ac:spMk id="13" creationId="{00000000-0000-0000-0000-000000000000}"/>
          </ac:spMkLst>
        </pc:spChg>
        <pc:cxnChg chg="add mod">
          <ac:chgData name="Hong-Yi Chen" userId="9bcf463a73b3d25e" providerId="LiveId" clId="{22A0C912-8E45-4807-A9C1-C584E34FFE5B}" dt="2026-08-07T04:29:54.045" v="364" actId="208"/>
          <ac:cxnSpMkLst>
            <pc:docMk/>
            <pc:sldMk cId="691784026" sldId="326"/>
            <ac:cxnSpMk id="3" creationId="{45F299A9-7F68-DE05-1BC2-B7E326763738}"/>
          </ac:cxnSpMkLst>
        </pc:cxnChg>
        <pc:cxnChg chg="add mod">
          <ac:chgData name="Hong-Yi Chen" userId="9bcf463a73b3d25e" providerId="LiveId" clId="{22A0C912-8E45-4807-A9C1-C584E34FFE5B}" dt="2026-08-07T04:30:06.343" v="370" actId="14100"/>
          <ac:cxnSpMkLst>
            <pc:docMk/>
            <pc:sldMk cId="691784026" sldId="326"/>
            <ac:cxnSpMk id="22" creationId="{8E3507FA-3D44-DAC3-1791-3C600F9A9350}"/>
          </ac:cxnSpMkLst>
        </pc:cxnChg>
      </pc:sldChg>
      <pc:sldChg chg="addSp delSp modSp add mod delAnim modAnim">
        <pc:chgData name="Hong-Yi Chen" userId="9bcf463a73b3d25e" providerId="LiveId" clId="{22A0C912-8E45-4807-A9C1-C584E34FFE5B}" dt="2026-08-07T05:13:41.739" v="519" actId="167"/>
        <pc:sldMkLst>
          <pc:docMk/>
          <pc:sldMk cId="2262624543" sldId="355"/>
        </pc:sldMkLst>
        <pc:spChg chg="add del mod">
          <ac:chgData name="Hong-Yi Chen" userId="9bcf463a73b3d25e" providerId="LiveId" clId="{22A0C912-8E45-4807-A9C1-C584E34FFE5B}" dt="2026-08-07T05:11:19.752" v="477" actId="478"/>
          <ac:spMkLst>
            <pc:docMk/>
            <pc:sldMk cId="2262624543" sldId="355"/>
            <ac:spMk id="2" creationId="{38BEEDA6-3A57-9969-1906-5E64DDA21E68}"/>
          </ac:spMkLst>
        </pc:spChg>
        <pc:spChg chg="add del mod">
          <ac:chgData name="Hong-Yi Chen" userId="9bcf463a73b3d25e" providerId="LiveId" clId="{22A0C912-8E45-4807-A9C1-C584E34FFE5B}" dt="2026-08-07T05:12:42.230" v="498" actId="478"/>
          <ac:spMkLst>
            <pc:docMk/>
            <pc:sldMk cId="2262624543" sldId="355"/>
            <ac:spMk id="3" creationId="{6A117108-2EAE-CAB2-9931-AED7B1802864}"/>
          </ac:spMkLst>
        </pc:spChg>
        <pc:spChg chg="mod ord">
          <ac:chgData name="Hong-Yi Chen" userId="9bcf463a73b3d25e" providerId="LiveId" clId="{22A0C912-8E45-4807-A9C1-C584E34FFE5B}" dt="2026-08-07T05:10:21.451" v="460" actId="167"/>
          <ac:spMkLst>
            <pc:docMk/>
            <pc:sldMk cId="2262624543" sldId="355"/>
            <ac:spMk id="4" creationId="{00000000-0000-0000-0000-000000000000}"/>
          </ac:spMkLst>
        </pc:spChg>
        <pc:spChg chg="add del mod">
          <ac:chgData name="Hong-Yi Chen" userId="9bcf463a73b3d25e" providerId="LiveId" clId="{22A0C912-8E45-4807-A9C1-C584E34FFE5B}" dt="2026-08-07T05:10:18.431" v="459" actId="478"/>
          <ac:spMkLst>
            <pc:docMk/>
            <pc:sldMk cId="2262624543" sldId="355"/>
            <ac:spMk id="5" creationId="{00000000-0000-0000-0000-000000000000}"/>
          </ac:spMkLst>
        </pc:spChg>
        <pc:spChg chg="add del mod">
          <ac:chgData name="Hong-Yi Chen" userId="9bcf463a73b3d25e" providerId="LiveId" clId="{22A0C912-8E45-4807-A9C1-C584E34FFE5B}" dt="2026-08-07T05:10:47.222" v="468" actId="478"/>
          <ac:spMkLst>
            <pc:docMk/>
            <pc:sldMk cId="2262624543" sldId="355"/>
            <ac:spMk id="8" creationId="{00000000-0000-0000-0000-000000000000}"/>
          </ac:spMkLst>
        </pc:spChg>
        <pc:spChg chg="add del mod">
          <ac:chgData name="Hong-Yi Chen" userId="9bcf463a73b3d25e" providerId="LiveId" clId="{22A0C912-8E45-4807-A9C1-C584E34FFE5B}" dt="2026-08-07T05:10:50.265" v="469" actId="478"/>
          <ac:spMkLst>
            <pc:docMk/>
            <pc:sldMk cId="2262624543" sldId="355"/>
            <ac:spMk id="9" creationId="{00000000-0000-0000-0000-000000000000}"/>
          </ac:spMkLst>
        </pc:spChg>
        <pc:spChg chg="mod ord">
          <ac:chgData name="Hong-Yi Chen" userId="9bcf463a73b3d25e" providerId="LiveId" clId="{22A0C912-8E45-4807-A9C1-C584E34FFE5B}" dt="2026-08-07T05:10:57.509" v="471" actId="167"/>
          <ac:spMkLst>
            <pc:docMk/>
            <pc:sldMk cId="2262624543" sldId="355"/>
            <ac:spMk id="17" creationId="{00000000-0000-0000-0000-000000000000}"/>
          </ac:spMkLst>
        </pc:spChg>
        <pc:spChg chg="mod ord">
          <ac:chgData name="Hong-Yi Chen" userId="9bcf463a73b3d25e" providerId="LiveId" clId="{22A0C912-8E45-4807-A9C1-C584E34FFE5B}" dt="2026-08-07T05:11:25.405" v="479" actId="167"/>
          <ac:spMkLst>
            <pc:docMk/>
            <pc:sldMk cId="2262624543" sldId="355"/>
            <ac:spMk id="20" creationId="{00000000-0000-0000-0000-000000000000}"/>
          </ac:spMkLst>
        </pc:spChg>
        <pc:spChg chg="mod ord">
          <ac:chgData name="Hong-Yi Chen" userId="9bcf463a73b3d25e" providerId="LiveId" clId="{22A0C912-8E45-4807-A9C1-C584E34FFE5B}" dt="2026-08-07T05:11:41.608" v="485" actId="167"/>
          <ac:spMkLst>
            <pc:docMk/>
            <pc:sldMk cId="2262624543" sldId="355"/>
            <ac:spMk id="23" creationId="{00000000-0000-0000-0000-000000000000}"/>
          </ac:spMkLst>
        </pc:spChg>
        <pc:spChg chg="mod ord">
          <ac:chgData name="Hong-Yi Chen" userId="9bcf463a73b3d25e" providerId="LiveId" clId="{22A0C912-8E45-4807-A9C1-C584E34FFE5B}" dt="2026-08-07T05:11:51.802" v="489" actId="167"/>
          <ac:spMkLst>
            <pc:docMk/>
            <pc:sldMk cId="2262624543" sldId="355"/>
            <ac:spMk id="26" creationId="{00000000-0000-0000-0000-000000000000}"/>
          </ac:spMkLst>
        </pc:spChg>
        <pc:spChg chg="mod ord">
          <ac:chgData name="Hong-Yi Chen" userId="9bcf463a73b3d25e" providerId="LiveId" clId="{22A0C912-8E45-4807-A9C1-C584E34FFE5B}" dt="2026-08-07T05:12:13.759" v="493" actId="167"/>
          <ac:spMkLst>
            <pc:docMk/>
            <pc:sldMk cId="2262624543" sldId="355"/>
            <ac:spMk id="29" creationId="{00000000-0000-0000-0000-000000000000}"/>
          </ac:spMkLst>
        </pc:spChg>
        <pc:spChg chg="mod ord">
          <ac:chgData name="Hong-Yi Chen" userId="9bcf463a73b3d25e" providerId="LiveId" clId="{22A0C912-8E45-4807-A9C1-C584E34FFE5B}" dt="2026-08-07T05:09:18.205" v="447" actId="167"/>
          <ac:spMkLst>
            <pc:docMk/>
            <pc:sldMk cId="2262624543" sldId="355"/>
            <ac:spMk id="32" creationId="{00000000-0000-0000-0000-000000000000}"/>
          </ac:spMkLst>
        </pc:spChg>
        <pc:spChg chg="mod ord">
          <ac:chgData name="Hong-Yi Chen" userId="9bcf463a73b3d25e" providerId="LiveId" clId="{22A0C912-8E45-4807-A9C1-C584E34FFE5B}" dt="2026-08-07T05:09:20.316" v="448" actId="167"/>
          <ac:spMkLst>
            <pc:docMk/>
            <pc:sldMk cId="2262624543" sldId="355"/>
            <ac:spMk id="35" creationId="{00000000-0000-0000-0000-000000000000}"/>
          </ac:spMkLst>
        </pc:spChg>
        <pc:spChg chg="mod ord">
          <ac:chgData name="Hong-Yi Chen" userId="9bcf463a73b3d25e" providerId="LiveId" clId="{22A0C912-8E45-4807-A9C1-C584E34FFE5B}" dt="2026-08-07T05:12:47.663" v="500" actId="167"/>
          <ac:spMkLst>
            <pc:docMk/>
            <pc:sldMk cId="2262624543" sldId="355"/>
            <ac:spMk id="38" creationId="{00000000-0000-0000-0000-000000000000}"/>
          </ac:spMkLst>
        </pc:spChg>
        <pc:spChg chg="mod ord">
          <ac:chgData name="Hong-Yi Chen" userId="9bcf463a73b3d25e" providerId="LiveId" clId="{22A0C912-8E45-4807-A9C1-C584E34FFE5B}" dt="2026-08-07T05:13:41.739" v="519" actId="167"/>
          <ac:spMkLst>
            <pc:docMk/>
            <pc:sldMk cId="2262624543" sldId="355"/>
            <ac:spMk id="41" creationId="{00000000-0000-0000-0000-000000000000}"/>
          </ac:spMkLst>
        </pc:spChg>
        <pc:spChg chg="del">
          <ac:chgData name="Hong-Yi Chen" userId="9bcf463a73b3d25e" providerId="LiveId" clId="{22A0C912-8E45-4807-A9C1-C584E34FFE5B}" dt="2026-08-07T05:08:56.816" v="439" actId="478"/>
          <ac:spMkLst>
            <pc:docMk/>
            <pc:sldMk cId="2262624543" sldId="355"/>
            <ac:spMk id="64" creationId="{D5533A05-0E68-4EC8-9EF4-345C5CDE3071}"/>
          </ac:spMkLst>
        </pc:spChg>
        <pc:spChg chg="mod">
          <ac:chgData name="Hong-Yi Chen" userId="9bcf463a73b3d25e" providerId="LiveId" clId="{22A0C912-8E45-4807-A9C1-C584E34FFE5B}" dt="2026-08-07T05:13:26.679" v="514" actId="207"/>
          <ac:spMkLst>
            <pc:docMk/>
            <pc:sldMk cId="2262624543" sldId="355"/>
            <ac:spMk id="71" creationId="{00000000-0000-0000-0000-000000000000}"/>
          </ac:spMkLst>
        </pc:spChg>
        <pc:spChg chg="mod">
          <ac:chgData name="Hong-Yi Chen" userId="9bcf463a73b3d25e" providerId="LiveId" clId="{22A0C912-8E45-4807-A9C1-C584E34FFE5B}" dt="2026-08-07T05:13:26.679" v="514" actId="207"/>
          <ac:spMkLst>
            <pc:docMk/>
            <pc:sldMk cId="2262624543" sldId="355"/>
            <ac:spMk id="82" creationId="{00000000-0000-0000-0000-000000000000}"/>
          </ac:spMkLst>
        </pc:spChg>
        <pc:grpChg chg="mod">
          <ac:chgData name="Hong-Yi Chen" userId="9bcf463a73b3d25e" providerId="LiveId" clId="{22A0C912-8E45-4807-A9C1-C584E34FFE5B}" dt="2026-08-07T05:13:26.679" v="514" actId="207"/>
          <ac:grpSpMkLst>
            <pc:docMk/>
            <pc:sldMk cId="2262624543" sldId="355"/>
            <ac:grpSpMk id="92" creationId="{00000000-0000-0000-0000-000000000000}"/>
          </ac:grpSpMkLst>
        </pc:grpChg>
        <pc:grpChg chg="mod ord">
          <ac:chgData name="Hong-Yi Chen" userId="9bcf463a73b3d25e" providerId="LiveId" clId="{22A0C912-8E45-4807-A9C1-C584E34FFE5B}" dt="2026-08-07T05:10:08.931" v="457" actId="167"/>
          <ac:grpSpMkLst>
            <pc:docMk/>
            <pc:sldMk cId="2262624543" sldId="355"/>
            <ac:grpSpMk id="93" creationId="{00000000-0000-0000-0000-000000000000}"/>
          </ac:grpSpMkLst>
        </pc:grpChg>
        <pc:grpChg chg="ord">
          <ac:chgData name="Hong-Yi Chen" userId="9bcf463a73b3d25e" providerId="LiveId" clId="{22A0C912-8E45-4807-A9C1-C584E34FFE5B}" dt="2026-08-07T05:10:24.065" v="461" actId="167"/>
          <ac:grpSpMkLst>
            <pc:docMk/>
            <pc:sldMk cId="2262624543" sldId="355"/>
            <ac:grpSpMk id="94" creationId="{00000000-0000-0000-0000-000000000000}"/>
          </ac:grpSpMkLst>
        </pc:grpChg>
        <pc:grpChg chg="ord">
          <ac:chgData name="Hong-Yi Chen" userId="9bcf463a73b3d25e" providerId="LiveId" clId="{22A0C912-8E45-4807-A9C1-C584E34FFE5B}" dt="2026-08-07T05:11:00.260" v="472" actId="167"/>
          <ac:grpSpMkLst>
            <pc:docMk/>
            <pc:sldMk cId="2262624543" sldId="355"/>
            <ac:grpSpMk id="95" creationId="{00000000-0000-0000-0000-000000000000}"/>
          </ac:grpSpMkLst>
        </pc:grpChg>
        <pc:grpChg chg="ord">
          <ac:chgData name="Hong-Yi Chen" userId="9bcf463a73b3d25e" providerId="LiveId" clId="{22A0C912-8E45-4807-A9C1-C584E34FFE5B}" dt="2026-08-07T05:11:35.671" v="483" actId="167"/>
          <ac:grpSpMkLst>
            <pc:docMk/>
            <pc:sldMk cId="2262624543" sldId="355"/>
            <ac:grpSpMk id="96" creationId="{00000000-0000-0000-0000-000000000000}"/>
          </ac:grpSpMkLst>
        </pc:grpChg>
        <pc:grpChg chg="ord">
          <ac:chgData name="Hong-Yi Chen" userId="9bcf463a73b3d25e" providerId="LiveId" clId="{22A0C912-8E45-4807-A9C1-C584E34FFE5B}" dt="2026-08-07T05:11:43.758" v="486" actId="167"/>
          <ac:grpSpMkLst>
            <pc:docMk/>
            <pc:sldMk cId="2262624543" sldId="355"/>
            <ac:grpSpMk id="97" creationId="{00000000-0000-0000-0000-000000000000}"/>
          </ac:grpSpMkLst>
        </pc:grpChg>
        <pc:grpChg chg="ord">
          <ac:chgData name="Hong-Yi Chen" userId="9bcf463a73b3d25e" providerId="LiveId" clId="{22A0C912-8E45-4807-A9C1-C584E34FFE5B}" dt="2026-08-07T05:12:11.006" v="492" actId="167"/>
          <ac:grpSpMkLst>
            <pc:docMk/>
            <pc:sldMk cId="2262624543" sldId="355"/>
            <ac:grpSpMk id="98" creationId="{00000000-0000-0000-0000-000000000000}"/>
          </ac:grpSpMkLst>
        </pc:grpChg>
        <pc:grpChg chg="ord">
          <ac:chgData name="Hong-Yi Chen" userId="9bcf463a73b3d25e" providerId="LiveId" clId="{22A0C912-8E45-4807-A9C1-C584E34FFE5B}" dt="2026-08-07T05:09:00.157" v="440" actId="167"/>
          <ac:grpSpMkLst>
            <pc:docMk/>
            <pc:sldMk cId="2262624543" sldId="355"/>
            <ac:grpSpMk id="99" creationId="{00000000-0000-0000-0000-000000000000}"/>
          </ac:grpSpMkLst>
        </pc:grpChg>
        <pc:grpChg chg="ord">
          <ac:chgData name="Hong-Yi Chen" userId="9bcf463a73b3d25e" providerId="LiveId" clId="{22A0C912-8E45-4807-A9C1-C584E34FFE5B}" dt="2026-08-07T05:09:00.157" v="440" actId="167"/>
          <ac:grpSpMkLst>
            <pc:docMk/>
            <pc:sldMk cId="2262624543" sldId="355"/>
            <ac:grpSpMk id="100" creationId="{00000000-0000-0000-0000-000000000000}"/>
          </ac:grpSpMkLst>
        </pc:grpChg>
        <pc:grpChg chg="ord">
          <ac:chgData name="Hong-Yi Chen" userId="9bcf463a73b3d25e" providerId="LiveId" clId="{22A0C912-8E45-4807-A9C1-C584E34FFE5B}" dt="2026-08-07T05:12:22.002" v="494" actId="167"/>
          <ac:grpSpMkLst>
            <pc:docMk/>
            <pc:sldMk cId="2262624543" sldId="355"/>
            <ac:grpSpMk id="101" creationId="{00000000-0000-0000-0000-000000000000}"/>
          </ac:grpSpMkLst>
        </pc:grpChg>
        <pc:grpChg chg="mod ord">
          <ac:chgData name="Hong-Yi Chen" userId="9bcf463a73b3d25e" providerId="LiveId" clId="{22A0C912-8E45-4807-A9C1-C584E34FFE5B}" dt="2026-08-07T05:13:31.008" v="516" actId="167"/>
          <ac:grpSpMkLst>
            <pc:docMk/>
            <pc:sldMk cId="2262624543" sldId="355"/>
            <ac:grpSpMk id="102" creationId="{00000000-0000-0000-0000-000000000000}"/>
          </ac:grpSpMkLst>
        </pc:grpChg>
        <pc:picChg chg="ord">
          <ac:chgData name="Hong-Yi Chen" userId="9bcf463a73b3d25e" providerId="LiveId" clId="{22A0C912-8E45-4807-A9C1-C584E34FFE5B}" dt="2026-08-07T05:06:28.517" v="379" actId="167"/>
          <ac:picMkLst>
            <pc:docMk/>
            <pc:sldMk cId="2262624543" sldId="355"/>
            <ac:picMk id="45" creationId="{00000000-0000-0000-0000-000000000000}"/>
          </ac:picMkLst>
        </pc:picChg>
        <pc:picChg chg="mod ord">
          <ac:chgData name="Hong-Yi Chen" userId="9bcf463a73b3d25e" providerId="LiveId" clId="{22A0C912-8E45-4807-A9C1-C584E34FFE5B}" dt="2026-08-07T05:13:26.679" v="514" actId="207"/>
          <ac:picMkLst>
            <pc:docMk/>
            <pc:sldMk cId="2262624543" sldId="355"/>
            <ac:picMk id="72" creationId="{00000000-0000-0000-0000-000000000000}"/>
          </ac:picMkLst>
        </pc:picChg>
      </pc:sldChg>
      <pc:sldChg chg="add del">
        <pc:chgData name="Hong-Yi Chen" userId="9bcf463a73b3d25e" providerId="LiveId" clId="{22A0C912-8E45-4807-A9C1-C584E34FFE5B}" dt="2026-08-07T05:09:59.194" v="453"/>
        <pc:sldMkLst>
          <pc:docMk/>
          <pc:sldMk cId="1136468380" sldId="35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27963;&#38913;&#31807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27963;&#38913;&#31807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27963;&#38913;&#31807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工作表1!$A$1:$A$6</c:f>
              <c:strCache>
                <c:ptCount val="6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</c:strCache>
            </c:strRef>
          </c:cat>
          <c:val>
            <c:numRef>
              <c:f>工作表1!$B$1:$B$6</c:f>
              <c:numCache>
                <c:formatCode>General</c:formatCode>
                <c:ptCount val="6"/>
                <c:pt idx="0">
                  <c:v>50</c:v>
                </c:pt>
                <c:pt idx="1">
                  <c:v>30</c:v>
                </c:pt>
                <c:pt idx="2">
                  <c:v>40</c:v>
                </c:pt>
                <c:pt idx="3">
                  <c:v>30</c:v>
                </c:pt>
                <c:pt idx="4">
                  <c:v>20</c:v>
                </c:pt>
                <c:pt idx="5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9C-4852-8BE8-7355335B5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9590768"/>
        <c:axId val="829597008"/>
      </c:lineChart>
      <c:catAx>
        <c:axId val="82959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829597008"/>
        <c:crosses val="autoZero"/>
        <c:auto val="1"/>
        <c:lblAlgn val="ctr"/>
        <c:lblOffset val="100"/>
        <c:noMultiLvlLbl val="0"/>
      </c:catAx>
      <c:valAx>
        <c:axId val="82959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82959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strRef>
              <c:f>工作表1!$A$1:$A$6</c:f>
              <c:strCache>
                <c:ptCount val="6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</c:strCache>
            </c:strRef>
          </c:xVal>
          <c:yVal>
            <c:numRef>
              <c:f>工作表1!$B$1:$B$6</c:f>
              <c:numCache>
                <c:formatCode>General</c:formatCode>
                <c:ptCount val="6"/>
                <c:pt idx="0">
                  <c:v>50</c:v>
                </c:pt>
                <c:pt idx="1">
                  <c:v>30</c:v>
                </c:pt>
                <c:pt idx="2">
                  <c:v>40</c:v>
                </c:pt>
                <c:pt idx="3">
                  <c:v>30</c:v>
                </c:pt>
                <c:pt idx="4">
                  <c:v>20</c:v>
                </c:pt>
                <c:pt idx="5">
                  <c:v>50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192-4240-A568-EAC956194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25836832"/>
        <c:axId val="925839232"/>
      </c:scatterChart>
      <c:valAx>
        <c:axId val="925836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925839232"/>
        <c:crosses val="autoZero"/>
        <c:crossBetween val="midCat"/>
      </c:valAx>
      <c:valAx>
        <c:axId val="92583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925836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38100">
              <a:noFill/>
            </a:ln>
            <a:effectLst/>
          </c:spPr>
          <c:invertIfNegative val="0"/>
          <c:cat>
            <c:strRef>
              <c:f>工作表1!$A$1:$A$6</c:f>
              <c:strCache>
                <c:ptCount val="6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</c:strCache>
            </c:strRef>
          </c:cat>
          <c:val>
            <c:numRef>
              <c:f>工作表1!$B$1:$B$6</c:f>
              <c:numCache>
                <c:formatCode>General</c:formatCode>
                <c:ptCount val="6"/>
                <c:pt idx="0">
                  <c:v>50</c:v>
                </c:pt>
                <c:pt idx="1">
                  <c:v>30</c:v>
                </c:pt>
                <c:pt idx="2">
                  <c:v>40</c:v>
                </c:pt>
                <c:pt idx="3">
                  <c:v>30</c:v>
                </c:pt>
                <c:pt idx="4">
                  <c:v>20</c:v>
                </c:pt>
                <c:pt idx="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4D-40D4-8EE4-70BB99F69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5836832"/>
        <c:axId val="925839232"/>
      </c:barChart>
      <c:catAx>
        <c:axId val="925836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925839232"/>
        <c:crosses val="autoZero"/>
        <c:auto val="1"/>
        <c:lblAlgn val="ctr"/>
        <c:lblOffset val="100"/>
        <c:noMultiLvlLbl val="0"/>
      </c:catAx>
      <c:valAx>
        <c:axId val="92583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92583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數列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類別 1</c:v>
                </c:pt>
                <c:pt idx="1">
                  <c:v>類別 2</c:v>
                </c:pt>
                <c:pt idx="2">
                  <c:v>類別 3</c:v>
                </c:pt>
                <c:pt idx="3">
                  <c:v>類別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7E-4925-A910-11E444B25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597800"/>
        <c:axId val="164933088"/>
      </c:barChart>
      <c:catAx>
        <c:axId val="7859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64933088"/>
        <c:crosses val="autoZero"/>
        <c:auto val="1"/>
        <c:lblAlgn val="ctr"/>
        <c:lblOffset val="100"/>
        <c:noMultiLvlLbl val="0"/>
      </c:catAx>
      <c:valAx>
        <c:axId val="16493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7859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image" Target="../media/image3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70DE49-1EBD-4189-B03F-B9E819CA2191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F54A9B7-7CD3-42B3-9082-AD59345B0372}">
      <dgm:prSet phldrT="[文字]" custT="1"/>
      <dgm:spPr/>
      <dgm:t>
        <a:bodyPr/>
        <a:lstStyle/>
        <a:p>
          <a:r>
            <a:rPr lang="en-US" altLang="zh-TW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New York Daily Times</a:t>
          </a:r>
          <a:endParaRPr lang="zh-TW" altLang="en-US" sz="2000" dirty="0"/>
        </a:p>
      </dgm:t>
    </dgm:pt>
    <dgm:pt modelId="{ADAD0C63-3D00-4AC8-A122-F73A3DF51397}" type="parTrans" cxnId="{55D18247-A899-4896-AA7B-29AF9FAD262B}">
      <dgm:prSet/>
      <dgm:spPr/>
      <dgm:t>
        <a:bodyPr/>
        <a:lstStyle/>
        <a:p>
          <a:endParaRPr lang="zh-TW" altLang="en-US"/>
        </a:p>
      </dgm:t>
    </dgm:pt>
    <dgm:pt modelId="{31ACDB15-C5EC-447C-B5AF-7F5FE3FF1496}" type="sibTrans" cxnId="{55D18247-A899-4896-AA7B-29AF9FAD262B}">
      <dgm:prSet/>
      <dgm:spPr/>
      <dgm:t>
        <a:bodyPr/>
        <a:lstStyle/>
        <a:p>
          <a:endParaRPr lang="zh-TW" altLang="en-US"/>
        </a:p>
      </dgm:t>
    </dgm:pt>
    <dgm:pt modelId="{2AB04F7D-AFC7-4C35-ADE8-B10CA3435E35}">
      <dgm:prSet phldrT="[文字]" custT="1"/>
      <dgm:spPr/>
      <dgm:t>
        <a:bodyPr/>
        <a:lstStyle/>
        <a:p>
          <a:r>
            <a:rPr lang="en-US" altLang="zh-TW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Henry Jarvis Raymond</a:t>
          </a:r>
          <a:endParaRPr lang="zh-TW" altLang="en-US" sz="2000" dirty="0"/>
        </a:p>
      </dgm:t>
    </dgm:pt>
    <dgm:pt modelId="{1A9B21B0-5043-492F-B722-9BF10EA2202B}" type="parTrans" cxnId="{55718AC0-0232-4BD3-965E-98B231B57E85}">
      <dgm:prSet/>
      <dgm:spPr/>
      <dgm:t>
        <a:bodyPr/>
        <a:lstStyle/>
        <a:p>
          <a:endParaRPr lang="zh-TW" altLang="en-US"/>
        </a:p>
      </dgm:t>
    </dgm:pt>
    <dgm:pt modelId="{B86B7DD0-A5DC-434C-A84D-14072A422470}" type="sibTrans" cxnId="{55718AC0-0232-4BD3-965E-98B231B57E85}">
      <dgm:prSet/>
      <dgm:spPr/>
      <dgm:t>
        <a:bodyPr/>
        <a:lstStyle/>
        <a:p>
          <a:endParaRPr lang="zh-TW" altLang="en-US"/>
        </a:p>
      </dgm:t>
    </dgm:pt>
    <dgm:pt modelId="{2D24A172-D4D1-4820-A810-4BAC180ECDB6}">
      <dgm:prSet phldrT="[文字]" custT="1"/>
      <dgm:spPr/>
      <dgm:t>
        <a:bodyPr/>
        <a:lstStyle/>
        <a:p>
          <a:r>
            <a:rPr lang="en-US" altLang="zh-TW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George Jones</a:t>
          </a:r>
          <a:endParaRPr lang="zh-TW" altLang="en-US" sz="2000" dirty="0"/>
        </a:p>
      </dgm:t>
    </dgm:pt>
    <dgm:pt modelId="{B58C2137-4D97-4708-9E98-CACF4DE23B55}" type="parTrans" cxnId="{5AF44F5B-21D0-4455-9ABC-31E114A3AE07}">
      <dgm:prSet/>
      <dgm:spPr/>
      <dgm:t>
        <a:bodyPr/>
        <a:lstStyle/>
        <a:p>
          <a:endParaRPr lang="zh-TW" altLang="en-US"/>
        </a:p>
      </dgm:t>
    </dgm:pt>
    <dgm:pt modelId="{F26C04A2-FD7A-4165-97FB-F1F5E57BE92F}" type="sibTrans" cxnId="{5AF44F5B-21D0-4455-9ABC-31E114A3AE07}">
      <dgm:prSet/>
      <dgm:spPr/>
      <dgm:t>
        <a:bodyPr/>
        <a:lstStyle/>
        <a:p>
          <a:endParaRPr lang="zh-TW" altLang="en-US"/>
        </a:p>
      </dgm:t>
    </dgm:pt>
    <dgm:pt modelId="{D948917E-F11D-439D-9929-5AF8EDEF5646}" type="pres">
      <dgm:prSet presAssocID="{0A70DE49-1EBD-4189-B03F-B9E819CA2191}" presName="Name0" presStyleCnt="0">
        <dgm:presLayoutVars>
          <dgm:dir/>
          <dgm:resizeHandles val="exact"/>
        </dgm:presLayoutVars>
      </dgm:prSet>
      <dgm:spPr/>
    </dgm:pt>
    <dgm:pt modelId="{A8148D00-E9F5-488B-A6BB-1F874EF8CAD9}" type="pres">
      <dgm:prSet presAssocID="{1F54A9B7-7CD3-42B3-9082-AD59345B0372}" presName="composite" presStyleCnt="0"/>
      <dgm:spPr/>
    </dgm:pt>
    <dgm:pt modelId="{B1B2958A-00E2-47A0-9456-9CCC8CC22A09}" type="pres">
      <dgm:prSet presAssocID="{1F54A9B7-7CD3-42B3-9082-AD59345B0372}" presName="rect1" presStyleLbl="trAlignAcc1" presStyleIdx="0" presStyleCnt="3">
        <dgm:presLayoutVars>
          <dgm:bulletEnabled val="1"/>
        </dgm:presLayoutVars>
      </dgm:prSet>
      <dgm:spPr/>
    </dgm:pt>
    <dgm:pt modelId="{8278072A-99FC-449F-BCB0-452110A58A8C}" type="pres">
      <dgm:prSet presAssocID="{1F54A9B7-7CD3-42B3-9082-AD59345B0372}" presName="rect2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900B755A-9BE8-49DE-A8A8-989EF0E9E5FF}" type="pres">
      <dgm:prSet presAssocID="{31ACDB15-C5EC-447C-B5AF-7F5FE3FF1496}" presName="sibTrans" presStyleCnt="0"/>
      <dgm:spPr/>
    </dgm:pt>
    <dgm:pt modelId="{5929B98D-CEAB-46A1-9872-B2E8DB073019}" type="pres">
      <dgm:prSet presAssocID="{2AB04F7D-AFC7-4C35-ADE8-B10CA3435E35}" presName="composite" presStyleCnt="0"/>
      <dgm:spPr/>
    </dgm:pt>
    <dgm:pt modelId="{FA3FF690-DA99-4549-A54F-3C3F93B377DF}" type="pres">
      <dgm:prSet presAssocID="{2AB04F7D-AFC7-4C35-ADE8-B10CA3435E35}" presName="rect1" presStyleLbl="trAlignAcc1" presStyleIdx="1" presStyleCnt="3">
        <dgm:presLayoutVars>
          <dgm:bulletEnabled val="1"/>
        </dgm:presLayoutVars>
      </dgm:prSet>
      <dgm:spPr/>
    </dgm:pt>
    <dgm:pt modelId="{D8E18B4D-0AFE-4A18-AF38-7848790803D9}" type="pres">
      <dgm:prSet presAssocID="{2AB04F7D-AFC7-4C35-ADE8-B10CA3435E35}" presName="rect2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  <dgm:pt modelId="{52F69948-C265-45CA-8C04-12716F6F1093}" type="pres">
      <dgm:prSet presAssocID="{B86B7DD0-A5DC-434C-A84D-14072A422470}" presName="sibTrans" presStyleCnt="0"/>
      <dgm:spPr/>
    </dgm:pt>
    <dgm:pt modelId="{E75901EB-2FD2-4185-8791-A0BECB2723C2}" type="pres">
      <dgm:prSet presAssocID="{2D24A172-D4D1-4820-A810-4BAC180ECDB6}" presName="composite" presStyleCnt="0"/>
      <dgm:spPr/>
    </dgm:pt>
    <dgm:pt modelId="{68332592-525D-4B24-9BD0-DEC827EE4904}" type="pres">
      <dgm:prSet presAssocID="{2D24A172-D4D1-4820-A810-4BAC180ECDB6}" presName="rect1" presStyleLbl="trAlignAcc1" presStyleIdx="2" presStyleCnt="3">
        <dgm:presLayoutVars>
          <dgm:bulletEnabled val="1"/>
        </dgm:presLayoutVars>
      </dgm:prSet>
      <dgm:spPr/>
    </dgm:pt>
    <dgm:pt modelId="{2368DDF7-C05A-4905-B165-4A547CF82B15}" type="pres">
      <dgm:prSet presAssocID="{2D24A172-D4D1-4820-A810-4BAC180ECDB6}" presName="rect2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</dgm:ptLst>
  <dgm:cxnLst>
    <dgm:cxn modelId="{B03B7B1C-D6A4-4B08-93B8-DC03822F6243}" type="presOf" srcId="{2D24A172-D4D1-4820-A810-4BAC180ECDB6}" destId="{68332592-525D-4B24-9BD0-DEC827EE4904}" srcOrd="0" destOrd="0" presId="urn:microsoft.com/office/officeart/2008/layout/PictureStrips"/>
    <dgm:cxn modelId="{5AF44F5B-21D0-4455-9ABC-31E114A3AE07}" srcId="{0A70DE49-1EBD-4189-B03F-B9E819CA2191}" destId="{2D24A172-D4D1-4820-A810-4BAC180ECDB6}" srcOrd="2" destOrd="0" parTransId="{B58C2137-4D97-4708-9E98-CACF4DE23B55}" sibTransId="{F26C04A2-FD7A-4165-97FB-F1F5E57BE92F}"/>
    <dgm:cxn modelId="{9C132C65-AE2C-4839-8A6D-02D9BC4FC586}" type="presOf" srcId="{2AB04F7D-AFC7-4C35-ADE8-B10CA3435E35}" destId="{FA3FF690-DA99-4549-A54F-3C3F93B377DF}" srcOrd="0" destOrd="0" presId="urn:microsoft.com/office/officeart/2008/layout/PictureStrips"/>
    <dgm:cxn modelId="{55D18247-A899-4896-AA7B-29AF9FAD262B}" srcId="{0A70DE49-1EBD-4189-B03F-B9E819CA2191}" destId="{1F54A9B7-7CD3-42B3-9082-AD59345B0372}" srcOrd="0" destOrd="0" parTransId="{ADAD0C63-3D00-4AC8-A122-F73A3DF51397}" sibTransId="{31ACDB15-C5EC-447C-B5AF-7F5FE3FF1496}"/>
    <dgm:cxn modelId="{C72DBF74-3AAA-4766-91BB-00F7104486E3}" type="presOf" srcId="{0A70DE49-1EBD-4189-B03F-B9E819CA2191}" destId="{D948917E-F11D-439D-9929-5AF8EDEF5646}" srcOrd="0" destOrd="0" presId="urn:microsoft.com/office/officeart/2008/layout/PictureStrips"/>
    <dgm:cxn modelId="{9B410988-E666-4CAA-A985-0D86896C62AE}" type="presOf" srcId="{1F54A9B7-7CD3-42B3-9082-AD59345B0372}" destId="{B1B2958A-00E2-47A0-9456-9CCC8CC22A09}" srcOrd="0" destOrd="0" presId="urn:microsoft.com/office/officeart/2008/layout/PictureStrips"/>
    <dgm:cxn modelId="{55718AC0-0232-4BD3-965E-98B231B57E85}" srcId="{0A70DE49-1EBD-4189-B03F-B9E819CA2191}" destId="{2AB04F7D-AFC7-4C35-ADE8-B10CA3435E35}" srcOrd="1" destOrd="0" parTransId="{1A9B21B0-5043-492F-B722-9BF10EA2202B}" sibTransId="{B86B7DD0-A5DC-434C-A84D-14072A422470}"/>
    <dgm:cxn modelId="{DB0BA6A4-AE60-4DFC-ACE8-D4DCBB6BBCCB}" type="presParOf" srcId="{D948917E-F11D-439D-9929-5AF8EDEF5646}" destId="{A8148D00-E9F5-488B-A6BB-1F874EF8CAD9}" srcOrd="0" destOrd="0" presId="urn:microsoft.com/office/officeart/2008/layout/PictureStrips"/>
    <dgm:cxn modelId="{7136F7CF-217E-4A26-9035-AAC8026818B3}" type="presParOf" srcId="{A8148D00-E9F5-488B-A6BB-1F874EF8CAD9}" destId="{B1B2958A-00E2-47A0-9456-9CCC8CC22A09}" srcOrd="0" destOrd="0" presId="urn:microsoft.com/office/officeart/2008/layout/PictureStrips"/>
    <dgm:cxn modelId="{43A2391A-418C-4521-918D-4C35C967C977}" type="presParOf" srcId="{A8148D00-E9F5-488B-A6BB-1F874EF8CAD9}" destId="{8278072A-99FC-449F-BCB0-452110A58A8C}" srcOrd="1" destOrd="0" presId="urn:microsoft.com/office/officeart/2008/layout/PictureStrips"/>
    <dgm:cxn modelId="{4B2A0496-7370-48F2-A69D-8B3346116410}" type="presParOf" srcId="{D948917E-F11D-439D-9929-5AF8EDEF5646}" destId="{900B755A-9BE8-49DE-A8A8-989EF0E9E5FF}" srcOrd="1" destOrd="0" presId="urn:microsoft.com/office/officeart/2008/layout/PictureStrips"/>
    <dgm:cxn modelId="{123EC2C6-052F-4F1F-80A8-95BFD7FD3239}" type="presParOf" srcId="{D948917E-F11D-439D-9929-5AF8EDEF5646}" destId="{5929B98D-CEAB-46A1-9872-B2E8DB073019}" srcOrd="2" destOrd="0" presId="urn:microsoft.com/office/officeart/2008/layout/PictureStrips"/>
    <dgm:cxn modelId="{FF56A3B9-488A-43A3-ABC1-1FB90EF0C832}" type="presParOf" srcId="{5929B98D-CEAB-46A1-9872-B2E8DB073019}" destId="{FA3FF690-DA99-4549-A54F-3C3F93B377DF}" srcOrd="0" destOrd="0" presId="urn:microsoft.com/office/officeart/2008/layout/PictureStrips"/>
    <dgm:cxn modelId="{389A263A-CEB6-4529-B9F6-822A929270B5}" type="presParOf" srcId="{5929B98D-CEAB-46A1-9872-B2E8DB073019}" destId="{D8E18B4D-0AFE-4A18-AF38-7848790803D9}" srcOrd="1" destOrd="0" presId="urn:microsoft.com/office/officeart/2008/layout/PictureStrips"/>
    <dgm:cxn modelId="{07ADE547-A3D5-4230-A1BB-A723AC3BD5A4}" type="presParOf" srcId="{D948917E-F11D-439D-9929-5AF8EDEF5646}" destId="{52F69948-C265-45CA-8C04-12716F6F1093}" srcOrd="3" destOrd="0" presId="urn:microsoft.com/office/officeart/2008/layout/PictureStrips"/>
    <dgm:cxn modelId="{2320C7A3-CCBC-4188-A151-E3674133325B}" type="presParOf" srcId="{D948917E-F11D-439D-9929-5AF8EDEF5646}" destId="{E75901EB-2FD2-4185-8791-A0BECB2723C2}" srcOrd="4" destOrd="0" presId="urn:microsoft.com/office/officeart/2008/layout/PictureStrips"/>
    <dgm:cxn modelId="{4D53DFBF-D7BB-4A4B-A38B-A681D7CC7A78}" type="presParOf" srcId="{E75901EB-2FD2-4185-8791-A0BECB2723C2}" destId="{68332592-525D-4B24-9BD0-DEC827EE4904}" srcOrd="0" destOrd="0" presId="urn:microsoft.com/office/officeart/2008/layout/PictureStrips"/>
    <dgm:cxn modelId="{44EC34AE-CD62-445F-B8C7-1C5D33178A1E}" type="presParOf" srcId="{E75901EB-2FD2-4185-8791-A0BECB2723C2}" destId="{2368DDF7-C05A-4905-B165-4A547CF82B1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510183-6CF0-47C5-B119-F7EF2595010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634E141-202B-4482-AE70-02A52AFFD56B}">
      <dgm:prSet phldrT="[文字]"/>
      <dgm:spPr/>
      <dgm:t>
        <a:bodyPr/>
        <a:lstStyle/>
        <a:p>
          <a:r>
            <a:rPr lang="en-US" b="0" i="0" dirty="0">
              <a:latin typeface="Comic Sans MS" panose="030F0702030302020204" pitchFamily="66" charset="0"/>
            </a:rPr>
            <a:t>Comic Sans</a:t>
          </a:r>
        </a:p>
        <a:p>
          <a:r>
            <a:rPr lang="zh-TW" altLang="en-US" b="0" i="0" dirty="0">
              <a:latin typeface="Comic Sans MS" panose="030F0702030302020204" pitchFamily="66" charset="0"/>
            </a:rPr>
            <a:t>華康秀麗體或少女體</a:t>
          </a:r>
          <a:endParaRPr lang="zh-TW" altLang="en-US" dirty="0">
            <a:latin typeface="Comic Sans MS" panose="030F0702030302020204" pitchFamily="66" charset="0"/>
          </a:endParaRPr>
        </a:p>
      </dgm:t>
    </dgm:pt>
    <dgm:pt modelId="{65BDF402-802A-43C5-A93E-A77D6D69964E}" type="parTrans" cxnId="{EAA04ACF-650D-4928-B814-90166F642B10}">
      <dgm:prSet/>
      <dgm:spPr/>
      <dgm:t>
        <a:bodyPr/>
        <a:lstStyle/>
        <a:p>
          <a:endParaRPr lang="zh-TW" altLang="en-US"/>
        </a:p>
      </dgm:t>
    </dgm:pt>
    <dgm:pt modelId="{6236266E-8785-419A-8975-90B4128636AE}" type="sibTrans" cxnId="{EAA04ACF-650D-4928-B814-90166F642B10}">
      <dgm:prSet/>
      <dgm:spPr/>
      <dgm:t>
        <a:bodyPr/>
        <a:lstStyle/>
        <a:p>
          <a:endParaRPr lang="zh-TW" altLang="en-US"/>
        </a:p>
      </dgm:t>
    </dgm:pt>
    <dgm:pt modelId="{8F7129EB-9091-4ED1-80C7-A4E40CF836D2}">
      <dgm:prSet phldrT="[文字]"/>
      <dgm:spPr/>
      <dgm:t>
        <a:bodyPr/>
        <a:lstStyle/>
        <a:p>
          <a:r>
            <a:rPr lang="en-US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Times New Roman</a:t>
          </a:r>
        </a:p>
        <a:p>
          <a:r>
            <a:rPr lang="zh-TW" altLang="en-US" b="0" i="0" dirty="0"/>
            <a:t>新細明體</a:t>
          </a:r>
          <a:endParaRPr lang="zh-TW" altLang="en-US" dirty="0"/>
        </a:p>
      </dgm:t>
    </dgm:pt>
    <dgm:pt modelId="{15F2761A-D7AD-4F2E-A917-554DC53DF7D6}" type="parTrans" cxnId="{31FC49DD-7381-4E34-8326-3B13C8DDB249}">
      <dgm:prSet/>
      <dgm:spPr/>
      <dgm:t>
        <a:bodyPr/>
        <a:lstStyle/>
        <a:p>
          <a:endParaRPr lang="zh-TW" altLang="en-US"/>
        </a:p>
      </dgm:t>
    </dgm:pt>
    <dgm:pt modelId="{0CC08E9C-7BFD-45AD-8A09-C55EC6B319C1}" type="sibTrans" cxnId="{31FC49DD-7381-4E34-8326-3B13C8DDB249}">
      <dgm:prSet/>
      <dgm:spPr/>
      <dgm:t>
        <a:bodyPr/>
        <a:lstStyle/>
        <a:p>
          <a:endParaRPr lang="zh-TW" altLang="en-US"/>
        </a:p>
      </dgm:t>
    </dgm:pt>
    <dgm:pt modelId="{E4535771-B63D-4B50-9895-D9B460316133}">
      <dgm:prSet/>
      <dgm:spPr/>
      <dgm:t>
        <a:bodyPr/>
        <a:lstStyle/>
        <a:p>
          <a:r>
            <a:rPr lang="zh-TW" altLang="en-US" b="0" i="0"/>
            <a:t>你覺得自己很有趣</a:t>
          </a:r>
          <a:endParaRPr lang="zh-TW" altLang="en-US"/>
        </a:p>
      </dgm:t>
    </dgm:pt>
    <dgm:pt modelId="{BAF0ABF0-A063-4F63-AF46-502E7134A4E0}" type="parTrans" cxnId="{4F7752F1-5DD2-441B-92E0-E10C828D25F3}">
      <dgm:prSet/>
      <dgm:spPr/>
      <dgm:t>
        <a:bodyPr/>
        <a:lstStyle/>
        <a:p>
          <a:endParaRPr lang="zh-TW" altLang="en-US"/>
        </a:p>
      </dgm:t>
    </dgm:pt>
    <dgm:pt modelId="{5C8EA739-5F09-4AFD-B6AC-9A9BA07C2379}" type="sibTrans" cxnId="{4F7752F1-5DD2-441B-92E0-E10C828D25F3}">
      <dgm:prSet/>
      <dgm:spPr/>
      <dgm:t>
        <a:bodyPr/>
        <a:lstStyle/>
        <a:p>
          <a:endParaRPr lang="zh-TW" altLang="en-US"/>
        </a:p>
      </dgm:t>
    </dgm:pt>
    <dgm:pt modelId="{D6B41AC1-BE63-487F-9954-39CD6CBCCD8B}">
      <dgm:prSet/>
      <dgm:spPr/>
      <dgm:t>
        <a:bodyPr/>
        <a:lstStyle/>
        <a:p>
          <a:r>
            <a:rPr lang="zh-TW" altLang="en-US" b="0" i="0"/>
            <a:t>表示你很懶惰</a:t>
          </a:r>
          <a:endParaRPr lang="zh-TW" altLang="en-US"/>
        </a:p>
      </dgm:t>
    </dgm:pt>
    <dgm:pt modelId="{715C01F2-F8D4-4967-9B27-B8D00013DEAC}" type="parTrans" cxnId="{EFF36210-8C34-4CB4-B5D0-7EE337C6ECD2}">
      <dgm:prSet/>
      <dgm:spPr/>
      <dgm:t>
        <a:bodyPr/>
        <a:lstStyle/>
        <a:p>
          <a:endParaRPr lang="zh-TW" altLang="en-US"/>
        </a:p>
      </dgm:t>
    </dgm:pt>
    <dgm:pt modelId="{CC89AFE9-F88A-453B-B321-B9B2EDE32A2B}" type="sibTrans" cxnId="{EFF36210-8C34-4CB4-B5D0-7EE337C6ECD2}">
      <dgm:prSet/>
      <dgm:spPr/>
      <dgm:t>
        <a:bodyPr/>
        <a:lstStyle/>
        <a:p>
          <a:endParaRPr lang="zh-TW" altLang="en-US"/>
        </a:p>
      </dgm:t>
    </dgm:pt>
    <dgm:pt modelId="{5934CBD3-7915-438E-B2F1-43B589E1ED2D}">
      <dgm:prSet/>
      <dgm:spPr/>
      <dgm:t>
        <a:bodyPr/>
        <a:lstStyle/>
        <a:p>
          <a:r>
            <a:rPr lang="en-US" b="0" i="0" dirty="0">
              <a:latin typeface="Courier New" panose="02070309020205020404" pitchFamily="49" charset="0"/>
              <a:cs typeface="Courier New" panose="02070309020205020404" pitchFamily="49" charset="0"/>
            </a:rPr>
            <a:t>Courier New</a:t>
          </a:r>
        </a:p>
        <a:p>
          <a:r>
            <a:rPr lang="zh-TW" altLang="en-US" b="0" i="0" dirty="0">
              <a:latin typeface="標楷體" panose="03000509000000000000" pitchFamily="65" charset="-120"/>
              <a:ea typeface="標楷體" panose="03000509000000000000" pitchFamily="65" charset="-120"/>
            </a:rPr>
            <a:t>標楷體</a:t>
          </a:r>
          <a:endParaRPr lang="en-US" alt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D623571-0DEC-4CEC-B79F-1C17C5BE0503}" type="parTrans" cxnId="{EF45C8B2-6412-4D76-B75B-6C392C2BC121}">
      <dgm:prSet/>
      <dgm:spPr/>
      <dgm:t>
        <a:bodyPr/>
        <a:lstStyle/>
        <a:p>
          <a:endParaRPr lang="zh-TW" altLang="en-US"/>
        </a:p>
      </dgm:t>
    </dgm:pt>
    <dgm:pt modelId="{2787C4C8-A158-4FDB-AD67-F56BDB1CFAEE}" type="sibTrans" cxnId="{EF45C8B2-6412-4D76-B75B-6C392C2BC121}">
      <dgm:prSet/>
      <dgm:spPr/>
      <dgm:t>
        <a:bodyPr/>
        <a:lstStyle/>
        <a:p>
          <a:endParaRPr lang="zh-TW" altLang="en-US"/>
        </a:p>
      </dgm:t>
    </dgm:pt>
    <dgm:pt modelId="{5953407F-A46E-45BB-9668-6B456F0ECF2E}">
      <dgm:prSet/>
      <dgm:spPr/>
      <dgm:t>
        <a:bodyPr/>
        <a:lstStyle/>
        <a:p>
          <a:r>
            <a:rPr lang="zh-TW" altLang="en-US"/>
            <a:t>表示你是個有組織、嚴謹的人</a:t>
          </a:r>
        </a:p>
      </dgm:t>
    </dgm:pt>
    <dgm:pt modelId="{DF325833-31B7-4775-950C-28BE0CA86E34}" type="parTrans" cxnId="{CA734BD3-4D29-4BE7-A90D-D2DFAC5FE4AA}">
      <dgm:prSet/>
      <dgm:spPr/>
      <dgm:t>
        <a:bodyPr/>
        <a:lstStyle/>
        <a:p>
          <a:endParaRPr lang="zh-TW" altLang="en-US"/>
        </a:p>
      </dgm:t>
    </dgm:pt>
    <dgm:pt modelId="{99A03A57-55FD-4071-8E12-FCB636F57C5E}" type="sibTrans" cxnId="{CA734BD3-4D29-4BE7-A90D-D2DFAC5FE4AA}">
      <dgm:prSet/>
      <dgm:spPr/>
      <dgm:t>
        <a:bodyPr/>
        <a:lstStyle/>
        <a:p>
          <a:endParaRPr lang="zh-TW" altLang="en-US"/>
        </a:p>
      </dgm:t>
    </dgm:pt>
    <dgm:pt modelId="{6568B951-5C7C-4FFF-894B-19C80E1BEB5A}" type="pres">
      <dgm:prSet presAssocID="{31510183-6CF0-47C5-B119-F7EF2595010A}" presName="Name0" presStyleCnt="0">
        <dgm:presLayoutVars>
          <dgm:dir/>
          <dgm:animLvl val="lvl"/>
          <dgm:resizeHandles val="exact"/>
        </dgm:presLayoutVars>
      </dgm:prSet>
      <dgm:spPr/>
    </dgm:pt>
    <dgm:pt modelId="{1F02CCCB-B291-4071-A82A-7B4E8645C9A1}" type="pres">
      <dgm:prSet presAssocID="{5934CBD3-7915-438E-B2F1-43B589E1ED2D}" presName="composite" presStyleCnt="0"/>
      <dgm:spPr/>
    </dgm:pt>
    <dgm:pt modelId="{E01762AA-C10E-4E9E-84E9-5FBA6834A17C}" type="pres">
      <dgm:prSet presAssocID="{5934CBD3-7915-438E-B2F1-43B589E1ED2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DACEB137-2DC1-4E12-860C-042F82008E0F}" type="pres">
      <dgm:prSet presAssocID="{5934CBD3-7915-438E-B2F1-43B589E1ED2D}" presName="desTx" presStyleLbl="alignAccFollowNode1" presStyleIdx="0" presStyleCnt="3">
        <dgm:presLayoutVars>
          <dgm:bulletEnabled val="1"/>
        </dgm:presLayoutVars>
      </dgm:prSet>
      <dgm:spPr/>
    </dgm:pt>
    <dgm:pt modelId="{CE576B88-D55F-4EAE-AEED-EAC9093E9DBD}" type="pres">
      <dgm:prSet presAssocID="{2787C4C8-A158-4FDB-AD67-F56BDB1CFAEE}" presName="space" presStyleCnt="0"/>
      <dgm:spPr/>
    </dgm:pt>
    <dgm:pt modelId="{5BA8C63A-0FF2-4D9F-8A28-A4071BBD483F}" type="pres">
      <dgm:prSet presAssocID="{F634E141-202B-4482-AE70-02A52AFFD56B}" presName="composite" presStyleCnt="0"/>
      <dgm:spPr/>
    </dgm:pt>
    <dgm:pt modelId="{5CD15DF5-455B-4E24-A664-D375B88F9C66}" type="pres">
      <dgm:prSet presAssocID="{F634E141-202B-4482-AE70-02A52AFFD56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9305C98-D83E-476E-A1BD-583BDD903DDC}" type="pres">
      <dgm:prSet presAssocID="{F634E141-202B-4482-AE70-02A52AFFD56B}" presName="desTx" presStyleLbl="alignAccFollowNode1" presStyleIdx="1" presStyleCnt="3">
        <dgm:presLayoutVars>
          <dgm:bulletEnabled val="1"/>
        </dgm:presLayoutVars>
      </dgm:prSet>
      <dgm:spPr/>
    </dgm:pt>
    <dgm:pt modelId="{C7B7A17E-1729-49F4-A16A-3E96714F3061}" type="pres">
      <dgm:prSet presAssocID="{6236266E-8785-419A-8975-90B4128636AE}" presName="space" presStyleCnt="0"/>
      <dgm:spPr/>
    </dgm:pt>
    <dgm:pt modelId="{D989D434-7706-42BD-ADD3-1304850D79D1}" type="pres">
      <dgm:prSet presAssocID="{8F7129EB-9091-4ED1-80C7-A4E40CF836D2}" presName="composite" presStyleCnt="0"/>
      <dgm:spPr/>
    </dgm:pt>
    <dgm:pt modelId="{42F10EF5-C24D-40E0-8E78-9417A45F14B4}" type="pres">
      <dgm:prSet presAssocID="{8F7129EB-9091-4ED1-80C7-A4E40CF836D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2CF5E85-FCCF-4EB9-994B-FA5FD2F76346}" type="pres">
      <dgm:prSet presAssocID="{8F7129EB-9091-4ED1-80C7-A4E40CF836D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A218904-0ADA-433F-8CFA-73C9D6CF2EDD}" type="presOf" srcId="{5934CBD3-7915-438E-B2F1-43B589E1ED2D}" destId="{E01762AA-C10E-4E9E-84E9-5FBA6834A17C}" srcOrd="0" destOrd="0" presId="urn:microsoft.com/office/officeart/2005/8/layout/hList1"/>
    <dgm:cxn modelId="{78A3B90C-6046-446F-B006-7D6D27BD4587}" type="presOf" srcId="{31510183-6CF0-47C5-B119-F7EF2595010A}" destId="{6568B951-5C7C-4FFF-894B-19C80E1BEB5A}" srcOrd="0" destOrd="0" presId="urn:microsoft.com/office/officeart/2005/8/layout/hList1"/>
    <dgm:cxn modelId="{EFF36210-8C34-4CB4-B5D0-7EE337C6ECD2}" srcId="{8F7129EB-9091-4ED1-80C7-A4E40CF836D2}" destId="{D6B41AC1-BE63-487F-9954-39CD6CBCCD8B}" srcOrd="0" destOrd="0" parTransId="{715C01F2-F8D4-4967-9B27-B8D00013DEAC}" sibTransId="{CC89AFE9-F88A-453B-B321-B9B2EDE32A2B}"/>
    <dgm:cxn modelId="{B6C63A20-AEBC-401C-862C-289B1D7B7B09}" type="presOf" srcId="{D6B41AC1-BE63-487F-9954-39CD6CBCCD8B}" destId="{22CF5E85-FCCF-4EB9-994B-FA5FD2F76346}" srcOrd="0" destOrd="0" presId="urn:microsoft.com/office/officeart/2005/8/layout/hList1"/>
    <dgm:cxn modelId="{1453F122-59A9-49BE-9226-CAFEB06B8F1F}" type="presOf" srcId="{F634E141-202B-4482-AE70-02A52AFFD56B}" destId="{5CD15DF5-455B-4E24-A664-D375B88F9C66}" srcOrd="0" destOrd="0" presId="urn:microsoft.com/office/officeart/2005/8/layout/hList1"/>
    <dgm:cxn modelId="{3A57B145-7DF2-45D5-920A-FAE2D5DC9B23}" type="presOf" srcId="{5953407F-A46E-45BB-9668-6B456F0ECF2E}" destId="{DACEB137-2DC1-4E12-860C-042F82008E0F}" srcOrd="0" destOrd="0" presId="urn:microsoft.com/office/officeart/2005/8/layout/hList1"/>
    <dgm:cxn modelId="{EF45C8B2-6412-4D76-B75B-6C392C2BC121}" srcId="{31510183-6CF0-47C5-B119-F7EF2595010A}" destId="{5934CBD3-7915-438E-B2F1-43B589E1ED2D}" srcOrd="0" destOrd="0" parTransId="{BD623571-0DEC-4CEC-B79F-1C17C5BE0503}" sibTransId="{2787C4C8-A158-4FDB-AD67-F56BDB1CFAEE}"/>
    <dgm:cxn modelId="{1BF172C2-D01D-4038-A969-D45991FA3FC6}" type="presOf" srcId="{E4535771-B63D-4B50-9895-D9B460316133}" destId="{09305C98-D83E-476E-A1BD-583BDD903DDC}" srcOrd="0" destOrd="0" presId="urn:microsoft.com/office/officeart/2005/8/layout/hList1"/>
    <dgm:cxn modelId="{EAA04ACF-650D-4928-B814-90166F642B10}" srcId="{31510183-6CF0-47C5-B119-F7EF2595010A}" destId="{F634E141-202B-4482-AE70-02A52AFFD56B}" srcOrd="1" destOrd="0" parTransId="{65BDF402-802A-43C5-A93E-A77D6D69964E}" sibTransId="{6236266E-8785-419A-8975-90B4128636AE}"/>
    <dgm:cxn modelId="{CA734BD3-4D29-4BE7-A90D-D2DFAC5FE4AA}" srcId="{5934CBD3-7915-438E-B2F1-43B589E1ED2D}" destId="{5953407F-A46E-45BB-9668-6B456F0ECF2E}" srcOrd="0" destOrd="0" parTransId="{DF325833-31B7-4775-950C-28BE0CA86E34}" sibTransId="{99A03A57-55FD-4071-8E12-FCB636F57C5E}"/>
    <dgm:cxn modelId="{31FC49DD-7381-4E34-8326-3B13C8DDB249}" srcId="{31510183-6CF0-47C5-B119-F7EF2595010A}" destId="{8F7129EB-9091-4ED1-80C7-A4E40CF836D2}" srcOrd="2" destOrd="0" parTransId="{15F2761A-D7AD-4F2E-A917-554DC53DF7D6}" sibTransId="{0CC08E9C-7BFD-45AD-8A09-C55EC6B319C1}"/>
    <dgm:cxn modelId="{4F7752F1-5DD2-441B-92E0-E10C828D25F3}" srcId="{F634E141-202B-4482-AE70-02A52AFFD56B}" destId="{E4535771-B63D-4B50-9895-D9B460316133}" srcOrd="0" destOrd="0" parTransId="{BAF0ABF0-A063-4F63-AF46-502E7134A4E0}" sibTransId="{5C8EA739-5F09-4AFD-B6AC-9A9BA07C2379}"/>
    <dgm:cxn modelId="{EC6336FB-9077-48C7-A5D6-FB826644EDD5}" type="presOf" srcId="{8F7129EB-9091-4ED1-80C7-A4E40CF836D2}" destId="{42F10EF5-C24D-40E0-8E78-9417A45F14B4}" srcOrd="0" destOrd="0" presId="urn:microsoft.com/office/officeart/2005/8/layout/hList1"/>
    <dgm:cxn modelId="{EB132D1F-F107-4C2E-84C5-B6A299DDAE46}" type="presParOf" srcId="{6568B951-5C7C-4FFF-894B-19C80E1BEB5A}" destId="{1F02CCCB-B291-4071-A82A-7B4E8645C9A1}" srcOrd="0" destOrd="0" presId="urn:microsoft.com/office/officeart/2005/8/layout/hList1"/>
    <dgm:cxn modelId="{48C3EBA0-737A-4997-882A-E5F5CA3A2E4C}" type="presParOf" srcId="{1F02CCCB-B291-4071-A82A-7B4E8645C9A1}" destId="{E01762AA-C10E-4E9E-84E9-5FBA6834A17C}" srcOrd="0" destOrd="0" presId="urn:microsoft.com/office/officeart/2005/8/layout/hList1"/>
    <dgm:cxn modelId="{41316D42-7C97-4B70-A9B7-570F8D57F819}" type="presParOf" srcId="{1F02CCCB-B291-4071-A82A-7B4E8645C9A1}" destId="{DACEB137-2DC1-4E12-860C-042F82008E0F}" srcOrd="1" destOrd="0" presId="urn:microsoft.com/office/officeart/2005/8/layout/hList1"/>
    <dgm:cxn modelId="{580340A1-822B-4B66-A5DD-F4AB68A3E0C7}" type="presParOf" srcId="{6568B951-5C7C-4FFF-894B-19C80E1BEB5A}" destId="{CE576B88-D55F-4EAE-AEED-EAC9093E9DBD}" srcOrd="1" destOrd="0" presId="urn:microsoft.com/office/officeart/2005/8/layout/hList1"/>
    <dgm:cxn modelId="{ED837737-927A-4671-A085-C1373A2C4AAF}" type="presParOf" srcId="{6568B951-5C7C-4FFF-894B-19C80E1BEB5A}" destId="{5BA8C63A-0FF2-4D9F-8A28-A4071BBD483F}" srcOrd="2" destOrd="0" presId="urn:microsoft.com/office/officeart/2005/8/layout/hList1"/>
    <dgm:cxn modelId="{0B4070A4-39F8-48B1-89E4-B0B3824B6598}" type="presParOf" srcId="{5BA8C63A-0FF2-4D9F-8A28-A4071BBD483F}" destId="{5CD15DF5-455B-4E24-A664-D375B88F9C66}" srcOrd="0" destOrd="0" presId="urn:microsoft.com/office/officeart/2005/8/layout/hList1"/>
    <dgm:cxn modelId="{F1C11AC1-C258-47D6-BDB2-DE84997F81F5}" type="presParOf" srcId="{5BA8C63A-0FF2-4D9F-8A28-A4071BBD483F}" destId="{09305C98-D83E-476E-A1BD-583BDD903DDC}" srcOrd="1" destOrd="0" presId="urn:microsoft.com/office/officeart/2005/8/layout/hList1"/>
    <dgm:cxn modelId="{166D2E3E-33C2-4630-BCED-BD71793F9FE4}" type="presParOf" srcId="{6568B951-5C7C-4FFF-894B-19C80E1BEB5A}" destId="{C7B7A17E-1729-49F4-A16A-3E96714F3061}" srcOrd="3" destOrd="0" presId="urn:microsoft.com/office/officeart/2005/8/layout/hList1"/>
    <dgm:cxn modelId="{1319FED4-CF9A-4169-A834-0B41054299F2}" type="presParOf" srcId="{6568B951-5C7C-4FFF-894B-19C80E1BEB5A}" destId="{D989D434-7706-42BD-ADD3-1304850D79D1}" srcOrd="4" destOrd="0" presId="urn:microsoft.com/office/officeart/2005/8/layout/hList1"/>
    <dgm:cxn modelId="{73F7BC22-AF3C-43D7-ADEA-F209EF5D8E27}" type="presParOf" srcId="{D989D434-7706-42BD-ADD3-1304850D79D1}" destId="{42F10EF5-C24D-40E0-8E78-9417A45F14B4}" srcOrd="0" destOrd="0" presId="urn:microsoft.com/office/officeart/2005/8/layout/hList1"/>
    <dgm:cxn modelId="{6FC08481-36FD-44DF-B170-B34242E729E3}" type="presParOf" srcId="{D989D434-7706-42BD-ADD3-1304850D79D1}" destId="{22CF5E85-FCCF-4EB9-994B-FA5FD2F7634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2958A-00E2-47A0-9456-9CCC8CC22A09}">
      <dsp:nvSpPr>
        <dsp:cNvPr id="0" name=""/>
        <dsp:cNvSpPr/>
      </dsp:nvSpPr>
      <dsp:spPr>
        <a:xfrm>
          <a:off x="1882565" y="244381"/>
          <a:ext cx="3444928" cy="10765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9177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New York Daily Times</a:t>
          </a:r>
          <a:endParaRPr lang="zh-TW" altLang="en-US" sz="2000" kern="1200" dirty="0"/>
        </a:p>
      </dsp:txBody>
      <dsp:txXfrm>
        <a:off x="1882565" y="244381"/>
        <a:ext cx="3444928" cy="1076540"/>
      </dsp:txXfrm>
    </dsp:sp>
    <dsp:sp modelId="{8278072A-99FC-449F-BCB0-452110A58A8C}">
      <dsp:nvSpPr>
        <dsp:cNvPr id="0" name=""/>
        <dsp:cNvSpPr/>
      </dsp:nvSpPr>
      <dsp:spPr>
        <a:xfrm>
          <a:off x="1739026" y="88880"/>
          <a:ext cx="753578" cy="11303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3FF690-DA99-4549-A54F-3C3F93B377DF}">
      <dsp:nvSpPr>
        <dsp:cNvPr id="0" name=""/>
        <dsp:cNvSpPr/>
      </dsp:nvSpPr>
      <dsp:spPr>
        <a:xfrm>
          <a:off x="1882565" y="1599625"/>
          <a:ext cx="3444928" cy="10765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9177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Henry Jarvis Raymond</a:t>
          </a:r>
          <a:endParaRPr lang="zh-TW" altLang="en-US" sz="2000" kern="1200" dirty="0"/>
        </a:p>
      </dsp:txBody>
      <dsp:txXfrm>
        <a:off x="1882565" y="1599625"/>
        <a:ext cx="3444928" cy="1076540"/>
      </dsp:txXfrm>
    </dsp:sp>
    <dsp:sp modelId="{D8E18B4D-0AFE-4A18-AF38-7848790803D9}">
      <dsp:nvSpPr>
        <dsp:cNvPr id="0" name=""/>
        <dsp:cNvSpPr/>
      </dsp:nvSpPr>
      <dsp:spPr>
        <a:xfrm>
          <a:off x="1739026" y="1444125"/>
          <a:ext cx="753578" cy="113036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32592-525D-4B24-9BD0-DEC827EE4904}">
      <dsp:nvSpPr>
        <dsp:cNvPr id="0" name=""/>
        <dsp:cNvSpPr/>
      </dsp:nvSpPr>
      <dsp:spPr>
        <a:xfrm>
          <a:off x="1882565" y="2954869"/>
          <a:ext cx="3444928" cy="10765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9177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George Jones</a:t>
          </a:r>
          <a:endParaRPr lang="zh-TW" altLang="en-US" sz="2000" kern="1200" dirty="0"/>
        </a:p>
      </dsp:txBody>
      <dsp:txXfrm>
        <a:off x="1882565" y="2954869"/>
        <a:ext cx="3444928" cy="1076540"/>
      </dsp:txXfrm>
    </dsp:sp>
    <dsp:sp modelId="{2368DDF7-C05A-4905-B165-4A547CF82B15}">
      <dsp:nvSpPr>
        <dsp:cNvPr id="0" name=""/>
        <dsp:cNvSpPr/>
      </dsp:nvSpPr>
      <dsp:spPr>
        <a:xfrm>
          <a:off x="1739026" y="2799369"/>
          <a:ext cx="753578" cy="113036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762AA-C10E-4E9E-84E9-5FBA6834A17C}">
      <dsp:nvSpPr>
        <dsp:cNvPr id="0" name=""/>
        <dsp:cNvSpPr/>
      </dsp:nvSpPr>
      <dsp:spPr>
        <a:xfrm>
          <a:off x="2268" y="12169"/>
          <a:ext cx="2211587" cy="803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>
              <a:latin typeface="Courier New" panose="02070309020205020404" pitchFamily="49" charset="0"/>
              <a:cs typeface="Courier New" panose="02070309020205020404" pitchFamily="49" charset="0"/>
            </a:rPr>
            <a:t>Courier New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b="0" i="0" kern="1200" dirty="0">
              <a:latin typeface="標楷體" panose="03000509000000000000" pitchFamily="65" charset="-120"/>
              <a:ea typeface="標楷體" panose="03000509000000000000" pitchFamily="65" charset="-120"/>
            </a:rPr>
            <a:t>標楷體</a:t>
          </a:r>
          <a:endParaRPr lang="en-US" altLang="zh-TW" sz="17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2268" y="12169"/>
        <a:ext cx="2211587" cy="803622"/>
      </dsp:txXfrm>
    </dsp:sp>
    <dsp:sp modelId="{DACEB137-2DC1-4E12-860C-042F82008E0F}">
      <dsp:nvSpPr>
        <dsp:cNvPr id="0" name=""/>
        <dsp:cNvSpPr/>
      </dsp:nvSpPr>
      <dsp:spPr>
        <a:xfrm>
          <a:off x="2268" y="815792"/>
          <a:ext cx="2211587" cy="7466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kern="1200"/>
            <a:t>表示你是個有組織、嚴謹的人</a:t>
          </a:r>
        </a:p>
      </dsp:txBody>
      <dsp:txXfrm>
        <a:off x="2268" y="815792"/>
        <a:ext cx="2211587" cy="746639"/>
      </dsp:txXfrm>
    </dsp:sp>
    <dsp:sp modelId="{5CD15DF5-455B-4E24-A664-D375B88F9C66}">
      <dsp:nvSpPr>
        <dsp:cNvPr id="0" name=""/>
        <dsp:cNvSpPr/>
      </dsp:nvSpPr>
      <dsp:spPr>
        <a:xfrm>
          <a:off x="2523478" y="12169"/>
          <a:ext cx="2211587" cy="803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>
              <a:latin typeface="Comic Sans MS" panose="030F0702030302020204" pitchFamily="66" charset="0"/>
            </a:rPr>
            <a:t>Comic Sans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b="0" i="0" kern="1200" dirty="0">
              <a:latin typeface="Comic Sans MS" panose="030F0702030302020204" pitchFamily="66" charset="0"/>
            </a:rPr>
            <a:t>華康秀麗體或少女體</a:t>
          </a:r>
          <a:endParaRPr lang="zh-TW" altLang="en-US" sz="1700" kern="1200" dirty="0">
            <a:latin typeface="Comic Sans MS" panose="030F0702030302020204" pitchFamily="66" charset="0"/>
          </a:endParaRPr>
        </a:p>
      </dsp:txBody>
      <dsp:txXfrm>
        <a:off x="2523478" y="12169"/>
        <a:ext cx="2211587" cy="803622"/>
      </dsp:txXfrm>
    </dsp:sp>
    <dsp:sp modelId="{09305C98-D83E-476E-A1BD-583BDD903DDC}">
      <dsp:nvSpPr>
        <dsp:cNvPr id="0" name=""/>
        <dsp:cNvSpPr/>
      </dsp:nvSpPr>
      <dsp:spPr>
        <a:xfrm>
          <a:off x="2523478" y="815792"/>
          <a:ext cx="2211587" cy="7466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b="0" i="0" kern="1200"/>
            <a:t>你覺得自己很有趣</a:t>
          </a:r>
          <a:endParaRPr lang="zh-TW" altLang="en-US" sz="1700" kern="1200"/>
        </a:p>
      </dsp:txBody>
      <dsp:txXfrm>
        <a:off x="2523478" y="815792"/>
        <a:ext cx="2211587" cy="746639"/>
      </dsp:txXfrm>
    </dsp:sp>
    <dsp:sp modelId="{42F10EF5-C24D-40E0-8E78-9417A45F14B4}">
      <dsp:nvSpPr>
        <dsp:cNvPr id="0" name=""/>
        <dsp:cNvSpPr/>
      </dsp:nvSpPr>
      <dsp:spPr>
        <a:xfrm>
          <a:off x="5044688" y="12169"/>
          <a:ext cx="2211587" cy="803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Times New Roman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b="0" i="0" kern="1200" dirty="0"/>
            <a:t>新細明體</a:t>
          </a:r>
          <a:endParaRPr lang="zh-TW" altLang="en-US" sz="1700" kern="1200" dirty="0"/>
        </a:p>
      </dsp:txBody>
      <dsp:txXfrm>
        <a:off x="5044688" y="12169"/>
        <a:ext cx="2211587" cy="803622"/>
      </dsp:txXfrm>
    </dsp:sp>
    <dsp:sp modelId="{22CF5E85-FCCF-4EB9-994B-FA5FD2F76346}">
      <dsp:nvSpPr>
        <dsp:cNvPr id="0" name=""/>
        <dsp:cNvSpPr/>
      </dsp:nvSpPr>
      <dsp:spPr>
        <a:xfrm>
          <a:off x="5044688" y="815792"/>
          <a:ext cx="2211587" cy="7466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700" b="0" i="0" kern="1200"/>
            <a:t>表示你很懶惰</a:t>
          </a:r>
          <a:endParaRPr lang="zh-TW" altLang="en-US" sz="1700" kern="1200"/>
        </a:p>
      </dsp:txBody>
      <dsp:txXfrm>
        <a:off x="5044688" y="815792"/>
        <a:ext cx="2211587" cy="746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666A5B-F751-44A2-9C0F-B17C2487C57F}" type="datetimeFigureOut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AA1E64-FECE-472B-AC66-6B7B38EAF27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630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0F9FE-0864-4C80-B778-0C8FEF159EE3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9499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04A0C-B657-4E10-9906-927E7A4778FB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299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CE519-AAEA-4374-893D-C005D45F82EB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3337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EAC7-152B-4827-A2F6-FB814A438009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734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110E-7A5C-4C5A-980F-A5DBA7E6544A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7135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281F-4EBC-4F5E-A502-63F6C891D44D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05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C88F-C0B6-45F3-8264-5481BC0A3361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227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8AD2-C4FC-4CAD-AC48-E64855E0FAC6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056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6AD15-613C-4BF0-9F4E-1D925125D49F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1019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E3AC-0304-40D3-BEDB-2D18587F31D4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6483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6C7DE-56CC-43A1-9D88-B84C533E4C5D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1207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E9C8D-FBA1-406F-B5A3-4ABC3C20390B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613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015D-5D65-45F6-9348-129AFF0F08F5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6638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E790-3998-432E-96EA-3BFCD1929D76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313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BA6A-4596-4C6C-9095-361ED72DACA4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9594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C7CD-CCCA-4CA2-8CAE-3BF6CBE0F53B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6531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8A16-3AAF-469F-A050-5B97097F5ACA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3428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2A4BD-97AF-489A-ACCE-C0AFAFBD4EA0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8592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7114-3E06-4527-A2EC-FC798A7D3FB6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398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483D5-4D2A-4F80-84CF-F356AEE2BCBF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8923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DB09-6473-4689-8152-767B4F04894E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6392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71894-58FD-457C-9EBB-2BF84CA10556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6473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B0850-384F-4653-B61B-B75649B6F7C3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1D51D-3ECD-4EA8-9C3F-7AF02AF70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0059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9E2C0-12B5-4C55-9213-39B7F1F14178}" type="datetime1">
              <a:rPr lang="zh-TW" altLang="en-US" smtClean="0"/>
              <a:t>2026/8/14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0DAD0-BA20-41C9-AC53-9CD647FD8EE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754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eb.phy.ntnu.edu.tw/~hongyi/?url=education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939B7E-54C2-6C57-F824-BF49528A3E28}"/>
              </a:ext>
            </a:extLst>
          </p:cNvPr>
          <p:cNvSpPr txBox="1">
            <a:spLocks/>
          </p:cNvSpPr>
          <p:nvPr/>
        </p:nvSpPr>
        <p:spPr>
          <a:xfrm>
            <a:off x="685800" y="314346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8000" b="1" dirty="0">
                <a:latin typeface="Noto Sans TC Black" panose="020B0200000000000000" pitchFamily="34" charset="-120"/>
                <a:ea typeface="Noto Sans TC Black" panose="020B0200000000000000" pitchFamily="34" charset="-120"/>
              </a:rPr>
              <a:t>Scientific PPT</a:t>
            </a:r>
            <a:endParaRPr lang="zh-TW" altLang="en-US" sz="8000" b="1" dirty="0">
              <a:latin typeface="Noto Sans TC Black" panose="020B0200000000000000" pitchFamily="34" charset="-120"/>
              <a:ea typeface="Noto Sans TC Black" panose="020B0200000000000000" pitchFamily="34" charset="-120"/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346D3C3-F791-0638-8620-0E520CF44305}"/>
              </a:ext>
            </a:extLst>
          </p:cNvPr>
          <p:cNvSpPr txBox="1">
            <a:spLocks/>
          </p:cNvSpPr>
          <p:nvPr/>
        </p:nvSpPr>
        <p:spPr>
          <a:xfrm>
            <a:off x="769000" y="2636715"/>
            <a:ext cx="7605995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40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MU Serif" panose="02000603000000000000" pitchFamily="2" charset="0"/>
                <a:hlinkClick r:id="rId2"/>
              </a:rPr>
              <a:t>web.phy.ntnu.edu.tw/~hongyi/?</a:t>
            </a:r>
            <a:r>
              <a:rPr lang="en-US" altLang="zh-TW" sz="4000" dirty="0" err="1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MU Serif" panose="02000603000000000000" pitchFamily="2" charset="0"/>
                <a:hlinkClick r:id="rId2"/>
              </a:rPr>
              <a:t>url</a:t>
            </a:r>
            <a:r>
              <a:rPr lang="en-US" altLang="zh-TW" sz="4000" dirty="0"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CMU Serif" panose="02000603000000000000" pitchFamily="2" charset="0"/>
                <a:hlinkClick r:id="rId2"/>
              </a:rPr>
              <a:t>=education</a:t>
            </a:r>
            <a:endParaRPr lang="zh-TW" altLang="en-US" sz="4000" dirty="0">
              <a:latin typeface="Microsoft JhengHei Light" panose="020B0304030504040204" pitchFamily="34" charset="-120"/>
              <a:ea typeface="Microsoft JhengHei Light" panose="020B0304030504040204" pitchFamily="34" charset="-120"/>
              <a:cs typeface="CMU Serif" panose="02000603000000000000" pitchFamily="2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40B0221-4ED7-5CB7-9A7D-AF47B21AE1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19" b="70332"/>
          <a:stretch/>
        </p:blipFill>
        <p:spPr>
          <a:xfrm>
            <a:off x="769000" y="4350720"/>
            <a:ext cx="7605995" cy="147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9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6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" presetClass="emph" presetSubtype="6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10-背面"/>
          <p:cNvSpPr/>
          <p:nvPr/>
        </p:nvSpPr>
        <p:spPr>
          <a:xfrm>
            <a:off x="6953110" y="4197100"/>
            <a:ext cx="1258200" cy="1890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致謝</a:t>
            </a:r>
          </a:p>
        </p:txBody>
      </p:sp>
      <p:sp>
        <p:nvSpPr>
          <p:cNvPr id="38" name="9-背面"/>
          <p:cNvSpPr/>
          <p:nvPr/>
        </p:nvSpPr>
        <p:spPr>
          <a:xfrm>
            <a:off x="5037506" y="4202660"/>
            <a:ext cx="1258200" cy="1890000"/>
          </a:xfrm>
          <a:prstGeom prst="roundRect">
            <a:avLst/>
          </a:prstGeom>
          <a:solidFill>
            <a:srgbClr val="B7DEE8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結論</a:t>
            </a:r>
          </a:p>
        </p:txBody>
      </p:sp>
      <p:sp>
        <p:nvSpPr>
          <p:cNvPr id="26" name="5-背面"/>
          <p:cNvSpPr/>
          <p:nvPr/>
        </p:nvSpPr>
        <p:spPr>
          <a:xfrm>
            <a:off x="1101619" y="4199375"/>
            <a:ext cx="1258200" cy="18900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實驗結果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與討論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23" name="4-背面"/>
          <p:cNvSpPr/>
          <p:nvPr/>
        </p:nvSpPr>
        <p:spPr>
          <a:xfrm>
            <a:off x="6953110" y="2077905"/>
            <a:ext cx="1258200" cy="1890000"/>
          </a:xfrm>
          <a:prstGeom prst="roundRect">
            <a:avLst/>
          </a:prstGeom>
          <a:solidFill>
            <a:srgbClr val="C3D69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實驗設置</a:t>
            </a:r>
          </a:p>
        </p:txBody>
      </p:sp>
      <p:sp>
        <p:nvSpPr>
          <p:cNvPr id="20" name="3-背面"/>
          <p:cNvSpPr/>
          <p:nvPr/>
        </p:nvSpPr>
        <p:spPr>
          <a:xfrm>
            <a:off x="5037506" y="2056679"/>
            <a:ext cx="1258200" cy="1890000"/>
          </a:xfrm>
          <a:prstGeom prst="roundRect">
            <a:avLst/>
          </a:prstGeom>
          <a:solidFill>
            <a:srgbClr val="C3D69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實驗目的</a:t>
            </a: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2-背面"/>
          <p:cNvSpPr/>
          <p:nvPr/>
        </p:nvSpPr>
        <p:spPr>
          <a:xfrm>
            <a:off x="3067167" y="2040352"/>
            <a:ext cx="1258200" cy="1890000"/>
          </a:xfrm>
          <a:prstGeom prst="roundRect">
            <a:avLst/>
          </a:prstGeom>
          <a:solidFill>
            <a:srgbClr val="FFE79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目錄</a:t>
            </a:r>
            <a:endParaRPr lang="zh-TW" altLang="en-US" sz="2700" dirty="0">
              <a:solidFill>
                <a:schemeClr val="tx1"/>
              </a:solidFill>
              <a:latin typeface="源泉圓體 H" panose="020B0A00000000000000" pitchFamily="34" charset="-120"/>
              <a:ea typeface="源泉圓體 H" panose="020B0A00000000000000" pitchFamily="34" charset="-120"/>
            </a:endParaRPr>
          </a:p>
        </p:txBody>
      </p:sp>
      <p:sp>
        <p:nvSpPr>
          <p:cNvPr id="4" name="1-背面"/>
          <p:cNvSpPr/>
          <p:nvPr/>
        </p:nvSpPr>
        <p:spPr>
          <a:xfrm>
            <a:off x="1101619" y="2056680"/>
            <a:ext cx="1258200" cy="1890000"/>
          </a:xfrm>
          <a:prstGeom prst="round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封面</a:t>
            </a:r>
          </a:p>
        </p:txBody>
      </p:sp>
      <p:sp>
        <p:nvSpPr>
          <p:cNvPr id="35" name="8-背面"/>
          <p:cNvSpPr/>
          <p:nvPr/>
        </p:nvSpPr>
        <p:spPr>
          <a:xfrm>
            <a:off x="3067167" y="4197100"/>
            <a:ext cx="1258200" cy="18900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實驗結果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與討論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</a:p>
        </p:txBody>
      </p:sp>
      <p:grpSp>
        <p:nvGrpSpPr>
          <p:cNvPr id="151" name="9">
            <a:extLst>
              <a:ext uri="{FF2B5EF4-FFF2-40B4-BE49-F238E27FC236}">
                <a16:creationId xmlns:a16="http://schemas.microsoft.com/office/drawing/2014/main" id="{3697E718-25F5-52A9-343D-EDC4D60964DF}"/>
              </a:ext>
            </a:extLst>
          </p:cNvPr>
          <p:cNvGrpSpPr/>
          <p:nvPr/>
        </p:nvGrpSpPr>
        <p:grpSpPr>
          <a:xfrm>
            <a:off x="6945855" y="4177862"/>
            <a:ext cx="1258200" cy="1890000"/>
            <a:chOff x="7532916" y="8649784"/>
            <a:chExt cx="1371600" cy="2090057"/>
          </a:xfrm>
        </p:grpSpPr>
        <p:sp>
          <p:nvSpPr>
            <p:cNvPr id="152" name="圓角矩形 67">
              <a:extLst>
                <a:ext uri="{FF2B5EF4-FFF2-40B4-BE49-F238E27FC236}">
                  <a16:creationId xmlns:a16="http://schemas.microsoft.com/office/drawing/2014/main" id="{218E7C9B-5414-F665-DDF1-D4041A21383A}"/>
                </a:ext>
              </a:extLst>
            </p:cNvPr>
            <p:cNvSpPr/>
            <p:nvPr/>
          </p:nvSpPr>
          <p:spPr>
            <a:xfrm>
              <a:off x="7532916" y="8649784"/>
              <a:ext cx="1371600" cy="2090057"/>
            </a:xfrm>
            <a:prstGeom prst="roundRect">
              <a:avLst/>
            </a:prstGeom>
            <a:solidFill>
              <a:srgbClr val="0069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 dirty="0">
                <a:latin typeface="源泉圓體 B" panose="020B0800000000000000" pitchFamily="34" charset="-120"/>
              </a:endParaRPr>
            </a:p>
          </p:txBody>
        </p:sp>
        <p:grpSp>
          <p:nvGrpSpPr>
            <p:cNvPr id="153" name="群組 152">
              <a:extLst>
                <a:ext uri="{FF2B5EF4-FFF2-40B4-BE49-F238E27FC236}">
                  <a16:creationId xmlns:a16="http://schemas.microsoft.com/office/drawing/2014/main" id="{6C385E4C-6329-6C39-D7CB-94047EE7F672}"/>
                </a:ext>
              </a:extLst>
            </p:cNvPr>
            <p:cNvGrpSpPr/>
            <p:nvPr/>
          </p:nvGrpSpPr>
          <p:grpSpPr>
            <a:xfrm>
              <a:off x="7554165" y="8678084"/>
              <a:ext cx="1350351" cy="2061756"/>
              <a:chOff x="7554165" y="8678084"/>
              <a:chExt cx="1350351" cy="2061756"/>
            </a:xfrm>
          </p:grpSpPr>
          <p:pic>
            <p:nvPicPr>
              <p:cNvPr id="154" name="圖片 153">
                <a:extLst>
                  <a:ext uri="{FF2B5EF4-FFF2-40B4-BE49-F238E27FC236}">
                    <a16:creationId xmlns:a16="http://schemas.microsoft.com/office/drawing/2014/main" id="{F09C127D-7743-A5AF-97DD-95B5AFABAE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08" r="31647"/>
              <a:stretch/>
            </p:blipFill>
            <p:spPr>
              <a:xfrm>
                <a:off x="7554165" y="8678084"/>
                <a:ext cx="1350351" cy="2061756"/>
              </a:xfrm>
              <a:prstGeom prst="rect">
                <a:avLst/>
              </a:prstGeom>
            </p:spPr>
          </p:pic>
          <p:sp>
            <p:nvSpPr>
              <p:cNvPr id="155" name="橢圓 154">
                <a:extLst>
                  <a:ext uri="{FF2B5EF4-FFF2-40B4-BE49-F238E27FC236}">
                    <a16:creationId xmlns:a16="http://schemas.microsoft.com/office/drawing/2014/main" id="{13895A05-359E-45E3-EB74-42DFDE800B6F}"/>
                  </a:ext>
                </a:extLst>
              </p:cNvPr>
              <p:cNvSpPr/>
              <p:nvPr/>
            </p:nvSpPr>
            <p:spPr>
              <a:xfrm>
                <a:off x="8404295" y="10260867"/>
                <a:ext cx="478971" cy="4789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500" dirty="0">
                    <a:solidFill>
                      <a:schemeClr val="tx1"/>
                    </a:solidFill>
                    <a:latin typeface="源泉圓體 B" panose="020B0800000000000000" pitchFamily="34" charset="-120"/>
                  </a:rPr>
                  <a:t>8</a:t>
                </a:r>
                <a:endParaRPr lang="zh-TW" altLang="en-US" sz="1500" dirty="0">
                  <a:solidFill>
                    <a:schemeClr val="tx1"/>
                  </a:solidFill>
                  <a:latin typeface="源泉圓體 B" panose="020B0800000000000000" pitchFamily="34" charset="-120"/>
                </a:endParaRPr>
              </a:p>
            </p:txBody>
          </p:sp>
        </p:grpSp>
      </p:grpSp>
      <p:grpSp>
        <p:nvGrpSpPr>
          <p:cNvPr id="156" name="6">
            <a:extLst>
              <a:ext uri="{FF2B5EF4-FFF2-40B4-BE49-F238E27FC236}">
                <a16:creationId xmlns:a16="http://schemas.microsoft.com/office/drawing/2014/main" id="{36B55150-521C-5844-400A-D1D10020156B}"/>
              </a:ext>
            </a:extLst>
          </p:cNvPr>
          <p:cNvGrpSpPr/>
          <p:nvPr/>
        </p:nvGrpSpPr>
        <p:grpSpPr>
          <a:xfrm>
            <a:off x="1106602" y="4177862"/>
            <a:ext cx="1258200" cy="1890000"/>
            <a:chOff x="1056437" y="8649785"/>
            <a:chExt cx="1371600" cy="2090057"/>
          </a:xfrm>
        </p:grpSpPr>
        <p:sp>
          <p:nvSpPr>
            <p:cNvPr id="157" name="圓角矩形 58">
              <a:extLst>
                <a:ext uri="{FF2B5EF4-FFF2-40B4-BE49-F238E27FC236}">
                  <a16:creationId xmlns:a16="http://schemas.microsoft.com/office/drawing/2014/main" id="{F3CA2E90-76E0-7F91-A46C-8F053D8506FC}"/>
                </a:ext>
              </a:extLst>
            </p:cNvPr>
            <p:cNvSpPr/>
            <p:nvPr/>
          </p:nvSpPr>
          <p:spPr>
            <a:xfrm>
              <a:off x="1056437" y="8649785"/>
              <a:ext cx="1371600" cy="2090057"/>
            </a:xfrm>
            <a:prstGeom prst="roundRect">
              <a:avLst/>
            </a:prstGeom>
            <a:solidFill>
              <a:srgbClr val="0069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 dirty="0">
                <a:latin typeface="源泉圓體 B" panose="020B0800000000000000" pitchFamily="34" charset="-120"/>
              </a:endParaRPr>
            </a:p>
          </p:txBody>
        </p:sp>
        <p:grpSp>
          <p:nvGrpSpPr>
            <p:cNvPr id="158" name="群組 157">
              <a:extLst>
                <a:ext uri="{FF2B5EF4-FFF2-40B4-BE49-F238E27FC236}">
                  <a16:creationId xmlns:a16="http://schemas.microsoft.com/office/drawing/2014/main" id="{7D11AF68-0764-5A2A-455A-E63F2C61E622}"/>
                </a:ext>
              </a:extLst>
            </p:cNvPr>
            <p:cNvGrpSpPr/>
            <p:nvPr/>
          </p:nvGrpSpPr>
          <p:grpSpPr>
            <a:xfrm>
              <a:off x="1077686" y="8678085"/>
              <a:ext cx="1350351" cy="2061756"/>
              <a:chOff x="1077686" y="8678085"/>
              <a:chExt cx="1350351" cy="2061756"/>
            </a:xfrm>
          </p:grpSpPr>
          <p:pic>
            <p:nvPicPr>
              <p:cNvPr id="159" name="圖片 158">
                <a:extLst>
                  <a:ext uri="{FF2B5EF4-FFF2-40B4-BE49-F238E27FC236}">
                    <a16:creationId xmlns:a16="http://schemas.microsoft.com/office/drawing/2014/main" id="{9D5AD3F1-26A3-3C4F-2003-ED94305D7C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08" r="31647"/>
              <a:stretch/>
            </p:blipFill>
            <p:spPr>
              <a:xfrm>
                <a:off x="1077686" y="8678085"/>
                <a:ext cx="1350351" cy="2061756"/>
              </a:xfrm>
              <a:prstGeom prst="rect">
                <a:avLst/>
              </a:prstGeom>
            </p:spPr>
          </p:pic>
          <p:sp>
            <p:nvSpPr>
              <p:cNvPr id="160" name="橢圓 159">
                <a:extLst>
                  <a:ext uri="{FF2B5EF4-FFF2-40B4-BE49-F238E27FC236}">
                    <a16:creationId xmlns:a16="http://schemas.microsoft.com/office/drawing/2014/main" id="{805A85CF-3221-6ECD-61B3-3FC764C43EFC}"/>
                  </a:ext>
                </a:extLst>
              </p:cNvPr>
              <p:cNvSpPr/>
              <p:nvPr/>
            </p:nvSpPr>
            <p:spPr>
              <a:xfrm>
                <a:off x="1927293" y="10260869"/>
                <a:ext cx="478971" cy="4789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500" dirty="0">
                    <a:solidFill>
                      <a:schemeClr val="tx1"/>
                    </a:solidFill>
                    <a:latin typeface="源泉圓體 B" panose="020B0800000000000000" pitchFamily="34" charset="-120"/>
                  </a:rPr>
                  <a:t>5</a:t>
                </a:r>
                <a:endParaRPr lang="zh-TW" altLang="en-US" sz="1500" dirty="0">
                  <a:solidFill>
                    <a:schemeClr val="tx1"/>
                  </a:solidFill>
                  <a:latin typeface="源泉圓體 B" panose="020B0800000000000000" pitchFamily="34" charset="-120"/>
                </a:endParaRPr>
              </a:p>
            </p:txBody>
          </p:sp>
        </p:grpSp>
      </p:grpSp>
      <p:grpSp>
        <p:nvGrpSpPr>
          <p:cNvPr id="161" name="4">
            <a:extLst>
              <a:ext uri="{FF2B5EF4-FFF2-40B4-BE49-F238E27FC236}">
                <a16:creationId xmlns:a16="http://schemas.microsoft.com/office/drawing/2014/main" id="{E509196A-5D05-00DD-18E5-B1A883122705}"/>
              </a:ext>
            </a:extLst>
          </p:cNvPr>
          <p:cNvGrpSpPr/>
          <p:nvPr/>
        </p:nvGrpSpPr>
        <p:grpSpPr>
          <a:xfrm>
            <a:off x="6948464" y="2079745"/>
            <a:ext cx="1258200" cy="1890000"/>
            <a:chOff x="7511667" y="5841271"/>
            <a:chExt cx="1371600" cy="2090057"/>
          </a:xfrm>
        </p:grpSpPr>
        <p:sp>
          <p:nvSpPr>
            <p:cNvPr id="162" name="圓角矩形 52">
              <a:extLst>
                <a:ext uri="{FF2B5EF4-FFF2-40B4-BE49-F238E27FC236}">
                  <a16:creationId xmlns:a16="http://schemas.microsoft.com/office/drawing/2014/main" id="{D6193218-BAF1-F194-C70F-6CF0BFECD94C}"/>
                </a:ext>
              </a:extLst>
            </p:cNvPr>
            <p:cNvSpPr/>
            <p:nvPr/>
          </p:nvSpPr>
          <p:spPr>
            <a:xfrm>
              <a:off x="7511667" y="5841271"/>
              <a:ext cx="1371600" cy="2090057"/>
            </a:xfrm>
            <a:prstGeom prst="roundRect">
              <a:avLst/>
            </a:prstGeom>
            <a:solidFill>
              <a:srgbClr val="0069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 dirty="0">
                <a:latin typeface="源泉圓體 B" panose="020B0800000000000000" pitchFamily="34" charset="-120"/>
              </a:endParaRPr>
            </a:p>
          </p:txBody>
        </p:sp>
        <p:grpSp>
          <p:nvGrpSpPr>
            <p:cNvPr id="163" name="群組 162">
              <a:extLst>
                <a:ext uri="{FF2B5EF4-FFF2-40B4-BE49-F238E27FC236}">
                  <a16:creationId xmlns:a16="http://schemas.microsoft.com/office/drawing/2014/main" id="{876C3A14-F86B-6E5C-09BD-304B66E05D71}"/>
                </a:ext>
              </a:extLst>
            </p:cNvPr>
            <p:cNvGrpSpPr/>
            <p:nvPr/>
          </p:nvGrpSpPr>
          <p:grpSpPr>
            <a:xfrm>
              <a:off x="7532916" y="5869571"/>
              <a:ext cx="1350351" cy="2061756"/>
              <a:chOff x="7532916" y="5869571"/>
              <a:chExt cx="1350351" cy="2061756"/>
            </a:xfrm>
          </p:grpSpPr>
          <p:pic>
            <p:nvPicPr>
              <p:cNvPr id="164" name="圖片 163">
                <a:extLst>
                  <a:ext uri="{FF2B5EF4-FFF2-40B4-BE49-F238E27FC236}">
                    <a16:creationId xmlns:a16="http://schemas.microsoft.com/office/drawing/2014/main" id="{4DD2040E-AC8D-1707-F5A2-9AA79627D4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08" r="31647"/>
              <a:stretch/>
            </p:blipFill>
            <p:spPr>
              <a:xfrm>
                <a:off x="7532916" y="5869571"/>
                <a:ext cx="1350351" cy="2061756"/>
              </a:xfrm>
              <a:prstGeom prst="rect">
                <a:avLst/>
              </a:prstGeom>
            </p:spPr>
          </p:pic>
          <p:sp>
            <p:nvSpPr>
              <p:cNvPr id="165" name="橢圓 164">
                <a:extLst>
                  <a:ext uri="{FF2B5EF4-FFF2-40B4-BE49-F238E27FC236}">
                    <a16:creationId xmlns:a16="http://schemas.microsoft.com/office/drawing/2014/main" id="{7611848E-1DFC-F71E-89F1-C3CCB1442243}"/>
                  </a:ext>
                </a:extLst>
              </p:cNvPr>
              <p:cNvSpPr/>
              <p:nvPr/>
            </p:nvSpPr>
            <p:spPr>
              <a:xfrm>
                <a:off x="8404296" y="7424055"/>
                <a:ext cx="478971" cy="4789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500" dirty="0">
                    <a:solidFill>
                      <a:schemeClr val="tx1"/>
                    </a:solidFill>
                    <a:latin typeface="源泉圓體 B" panose="020B0800000000000000" pitchFamily="34" charset="-120"/>
                  </a:rPr>
                  <a:t>4</a:t>
                </a:r>
                <a:endParaRPr lang="zh-TW" altLang="en-US" sz="1500" dirty="0">
                  <a:solidFill>
                    <a:schemeClr val="tx1"/>
                  </a:solidFill>
                  <a:latin typeface="源泉圓體 B" panose="020B0800000000000000" pitchFamily="34" charset="-120"/>
                </a:endParaRPr>
              </a:p>
            </p:txBody>
          </p:sp>
        </p:grpSp>
      </p:grpSp>
      <p:grpSp>
        <p:nvGrpSpPr>
          <p:cNvPr id="166" name="3">
            <a:extLst>
              <a:ext uri="{FF2B5EF4-FFF2-40B4-BE49-F238E27FC236}">
                <a16:creationId xmlns:a16="http://schemas.microsoft.com/office/drawing/2014/main" id="{8AEADAB2-7901-7851-C6D0-AEC365BF90E0}"/>
              </a:ext>
            </a:extLst>
          </p:cNvPr>
          <p:cNvGrpSpPr/>
          <p:nvPr/>
        </p:nvGrpSpPr>
        <p:grpSpPr>
          <a:xfrm>
            <a:off x="5035234" y="2056748"/>
            <a:ext cx="1258200" cy="1890000"/>
            <a:chOff x="5367181" y="5812970"/>
            <a:chExt cx="1371600" cy="2090057"/>
          </a:xfrm>
        </p:grpSpPr>
        <p:sp>
          <p:nvSpPr>
            <p:cNvPr id="167" name="圓角矩形 49">
              <a:extLst>
                <a:ext uri="{FF2B5EF4-FFF2-40B4-BE49-F238E27FC236}">
                  <a16:creationId xmlns:a16="http://schemas.microsoft.com/office/drawing/2014/main" id="{54C94131-FF5F-DA2B-BEF2-6393E9EEB893}"/>
                </a:ext>
              </a:extLst>
            </p:cNvPr>
            <p:cNvSpPr/>
            <p:nvPr/>
          </p:nvSpPr>
          <p:spPr>
            <a:xfrm>
              <a:off x="5367181" y="5812970"/>
              <a:ext cx="1371600" cy="2090057"/>
            </a:xfrm>
            <a:prstGeom prst="roundRect">
              <a:avLst/>
            </a:prstGeom>
            <a:solidFill>
              <a:srgbClr val="0069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 dirty="0">
                <a:latin typeface="源泉圓體 B" panose="020B0800000000000000" pitchFamily="34" charset="-120"/>
              </a:endParaRPr>
            </a:p>
          </p:txBody>
        </p:sp>
        <p:grpSp>
          <p:nvGrpSpPr>
            <p:cNvPr id="168" name="群組 167">
              <a:extLst>
                <a:ext uri="{FF2B5EF4-FFF2-40B4-BE49-F238E27FC236}">
                  <a16:creationId xmlns:a16="http://schemas.microsoft.com/office/drawing/2014/main" id="{EF28F792-3F5D-C982-E56E-8E4CD0F39B2D}"/>
                </a:ext>
              </a:extLst>
            </p:cNvPr>
            <p:cNvGrpSpPr/>
            <p:nvPr/>
          </p:nvGrpSpPr>
          <p:grpSpPr>
            <a:xfrm>
              <a:off x="5388430" y="5841270"/>
              <a:ext cx="1350351" cy="2061756"/>
              <a:chOff x="5388430" y="5841270"/>
              <a:chExt cx="1350351" cy="2061756"/>
            </a:xfrm>
          </p:grpSpPr>
          <p:pic>
            <p:nvPicPr>
              <p:cNvPr id="169" name="圖片 168">
                <a:extLst>
                  <a:ext uri="{FF2B5EF4-FFF2-40B4-BE49-F238E27FC236}">
                    <a16:creationId xmlns:a16="http://schemas.microsoft.com/office/drawing/2014/main" id="{29C19F9C-C2BA-5E1C-1081-C8C1CEC59A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08" r="31647"/>
              <a:stretch/>
            </p:blipFill>
            <p:spPr>
              <a:xfrm>
                <a:off x="5388430" y="5841270"/>
                <a:ext cx="1350351" cy="2061756"/>
              </a:xfrm>
              <a:prstGeom prst="rect">
                <a:avLst/>
              </a:prstGeom>
            </p:spPr>
          </p:pic>
          <p:sp>
            <p:nvSpPr>
              <p:cNvPr id="170" name="橢圓 169">
                <a:extLst>
                  <a:ext uri="{FF2B5EF4-FFF2-40B4-BE49-F238E27FC236}">
                    <a16:creationId xmlns:a16="http://schemas.microsoft.com/office/drawing/2014/main" id="{AF4A9B9E-D1A5-395C-4ADE-04FA8F58FB40}"/>
                  </a:ext>
                </a:extLst>
              </p:cNvPr>
              <p:cNvSpPr/>
              <p:nvPr/>
            </p:nvSpPr>
            <p:spPr>
              <a:xfrm>
                <a:off x="6259287" y="7395025"/>
                <a:ext cx="478971" cy="4789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500" dirty="0">
                    <a:solidFill>
                      <a:schemeClr val="tx1"/>
                    </a:solidFill>
                    <a:latin typeface="源泉圓體 B" panose="020B0800000000000000" pitchFamily="34" charset="-120"/>
                  </a:rPr>
                  <a:t>3</a:t>
                </a:r>
                <a:endParaRPr lang="zh-TW" altLang="en-US" sz="1500" dirty="0">
                  <a:solidFill>
                    <a:schemeClr val="tx1"/>
                  </a:solidFill>
                  <a:latin typeface="源泉圓體 B" panose="020B0800000000000000" pitchFamily="34" charset="-120"/>
                </a:endParaRPr>
              </a:p>
            </p:txBody>
          </p:sp>
        </p:grpSp>
      </p:grpSp>
      <p:grpSp>
        <p:nvGrpSpPr>
          <p:cNvPr id="171" name="2">
            <a:extLst>
              <a:ext uri="{FF2B5EF4-FFF2-40B4-BE49-F238E27FC236}">
                <a16:creationId xmlns:a16="http://schemas.microsoft.com/office/drawing/2014/main" id="{F432E5BA-EF94-FC79-49D9-82AFDB11C4CE}"/>
              </a:ext>
            </a:extLst>
          </p:cNvPr>
          <p:cNvGrpSpPr/>
          <p:nvPr/>
        </p:nvGrpSpPr>
        <p:grpSpPr>
          <a:xfrm>
            <a:off x="3067167" y="2055573"/>
            <a:ext cx="1258200" cy="1890000"/>
            <a:chOff x="3200923" y="5791200"/>
            <a:chExt cx="1371600" cy="2090057"/>
          </a:xfrm>
        </p:grpSpPr>
        <p:sp>
          <p:nvSpPr>
            <p:cNvPr id="172" name="圓角矩形 46">
              <a:extLst>
                <a:ext uri="{FF2B5EF4-FFF2-40B4-BE49-F238E27FC236}">
                  <a16:creationId xmlns:a16="http://schemas.microsoft.com/office/drawing/2014/main" id="{D7E7307E-86FF-8D2F-3D4C-A3651E1A3F5A}"/>
                </a:ext>
              </a:extLst>
            </p:cNvPr>
            <p:cNvSpPr/>
            <p:nvPr/>
          </p:nvSpPr>
          <p:spPr>
            <a:xfrm>
              <a:off x="3200923" y="5791200"/>
              <a:ext cx="1371600" cy="2090057"/>
            </a:xfrm>
            <a:prstGeom prst="roundRect">
              <a:avLst/>
            </a:prstGeom>
            <a:solidFill>
              <a:srgbClr val="0069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 dirty="0">
                <a:latin typeface="源泉圓體 B" panose="020B0800000000000000" pitchFamily="34" charset="-120"/>
              </a:endParaRPr>
            </a:p>
          </p:txBody>
        </p:sp>
        <p:grpSp>
          <p:nvGrpSpPr>
            <p:cNvPr id="173" name="群組 172">
              <a:extLst>
                <a:ext uri="{FF2B5EF4-FFF2-40B4-BE49-F238E27FC236}">
                  <a16:creationId xmlns:a16="http://schemas.microsoft.com/office/drawing/2014/main" id="{9895792C-4854-2579-B8D2-E18D47109441}"/>
                </a:ext>
              </a:extLst>
            </p:cNvPr>
            <p:cNvGrpSpPr/>
            <p:nvPr/>
          </p:nvGrpSpPr>
          <p:grpSpPr>
            <a:xfrm>
              <a:off x="3222172" y="5819500"/>
              <a:ext cx="1350351" cy="2061756"/>
              <a:chOff x="3222172" y="5819500"/>
              <a:chExt cx="1350351" cy="2061756"/>
            </a:xfrm>
          </p:grpSpPr>
          <p:pic>
            <p:nvPicPr>
              <p:cNvPr id="174" name="圖片 173">
                <a:extLst>
                  <a:ext uri="{FF2B5EF4-FFF2-40B4-BE49-F238E27FC236}">
                    <a16:creationId xmlns:a16="http://schemas.microsoft.com/office/drawing/2014/main" id="{90B7BEDC-3AF6-D966-E4AB-85DF113CEF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08" r="31647"/>
              <a:stretch/>
            </p:blipFill>
            <p:spPr>
              <a:xfrm>
                <a:off x="3222172" y="5819500"/>
                <a:ext cx="1350351" cy="2061756"/>
              </a:xfrm>
              <a:prstGeom prst="rect">
                <a:avLst/>
              </a:prstGeom>
            </p:spPr>
          </p:pic>
          <p:sp>
            <p:nvSpPr>
              <p:cNvPr id="175" name="橢圓 174">
                <a:extLst>
                  <a:ext uri="{FF2B5EF4-FFF2-40B4-BE49-F238E27FC236}">
                    <a16:creationId xmlns:a16="http://schemas.microsoft.com/office/drawing/2014/main" id="{07703F30-07A4-61A7-F4B0-CA14B24B39F0}"/>
                  </a:ext>
                </a:extLst>
              </p:cNvPr>
              <p:cNvSpPr/>
              <p:nvPr/>
            </p:nvSpPr>
            <p:spPr>
              <a:xfrm>
                <a:off x="4071259" y="7395024"/>
                <a:ext cx="478971" cy="4789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500" dirty="0">
                    <a:solidFill>
                      <a:schemeClr val="tx1"/>
                    </a:solidFill>
                    <a:latin typeface="源泉圓體 B" panose="020B0800000000000000" pitchFamily="34" charset="-120"/>
                  </a:rPr>
                  <a:t>2</a:t>
                </a:r>
                <a:endParaRPr lang="zh-TW" altLang="en-US" sz="1500" dirty="0">
                  <a:solidFill>
                    <a:schemeClr val="tx1"/>
                  </a:solidFill>
                  <a:latin typeface="源泉圓體 B" panose="020B0800000000000000" pitchFamily="34" charset="-120"/>
                </a:endParaRPr>
              </a:p>
            </p:txBody>
          </p:sp>
        </p:grpSp>
      </p:grpSp>
      <p:grpSp>
        <p:nvGrpSpPr>
          <p:cNvPr id="176" name="1">
            <a:extLst>
              <a:ext uri="{FF2B5EF4-FFF2-40B4-BE49-F238E27FC236}">
                <a16:creationId xmlns:a16="http://schemas.microsoft.com/office/drawing/2014/main" id="{73159CFC-450F-3F6E-B467-4D5BC7029E64}"/>
              </a:ext>
            </a:extLst>
          </p:cNvPr>
          <p:cNvGrpSpPr/>
          <p:nvPr/>
        </p:nvGrpSpPr>
        <p:grpSpPr>
          <a:xfrm>
            <a:off x="1096973" y="2057359"/>
            <a:ext cx="1258200" cy="1890000"/>
            <a:chOff x="1056437" y="5812971"/>
            <a:chExt cx="1371600" cy="2090057"/>
          </a:xfrm>
        </p:grpSpPr>
        <p:sp>
          <p:nvSpPr>
            <p:cNvPr id="177" name="圓角矩形 43">
              <a:extLst>
                <a:ext uri="{FF2B5EF4-FFF2-40B4-BE49-F238E27FC236}">
                  <a16:creationId xmlns:a16="http://schemas.microsoft.com/office/drawing/2014/main" id="{34CE9C54-C017-D290-11FE-BBA05FAE3000}"/>
                </a:ext>
              </a:extLst>
            </p:cNvPr>
            <p:cNvSpPr/>
            <p:nvPr/>
          </p:nvSpPr>
          <p:spPr>
            <a:xfrm>
              <a:off x="1056437" y="5812971"/>
              <a:ext cx="1371600" cy="2090057"/>
            </a:xfrm>
            <a:prstGeom prst="roundRect">
              <a:avLst/>
            </a:prstGeom>
            <a:solidFill>
              <a:srgbClr val="0069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 dirty="0">
                <a:latin typeface="源泉圓體 B" panose="020B0800000000000000" pitchFamily="34" charset="-120"/>
              </a:endParaRPr>
            </a:p>
          </p:txBody>
        </p:sp>
        <p:grpSp>
          <p:nvGrpSpPr>
            <p:cNvPr id="178" name="群組 177">
              <a:extLst>
                <a:ext uri="{FF2B5EF4-FFF2-40B4-BE49-F238E27FC236}">
                  <a16:creationId xmlns:a16="http://schemas.microsoft.com/office/drawing/2014/main" id="{66B9EB04-F189-46B0-7AEA-0AB35608BD2B}"/>
                </a:ext>
              </a:extLst>
            </p:cNvPr>
            <p:cNvGrpSpPr/>
            <p:nvPr/>
          </p:nvGrpSpPr>
          <p:grpSpPr>
            <a:xfrm>
              <a:off x="1077686" y="5841271"/>
              <a:ext cx="1350351" cy="2061756"/>
              <a:chOff x="1077686" y="5841271"/>
              <a:chExt cx="1350351" cy="2061756"/>
            </a:xfrm>
          </p:grpSpPr>
          <p:pic>
            <p:nvPicPr>
              <p:cNvPr id="179" name="圖片 178">
                <a:extLst>
                  <a:ext uri="{FF2B5EF4-FFF2-40B4-BE49-F238E27FC236}">
                    <a16:creationId xmlns:a16="http://schemas.microsoft.com/office/drawing/2014/main" id="{EC7422B9-35DC-A49F-8871-D3477D4DAC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08" r="31647"/>
              <a:stretch/>
            </p:blipFill>
            <p:spPr>
              <a:xfrm>
                <a:off x="1077686" y="5841271"/>
                <a:ext cx="1350351" cy="2061756"/>
              </a:xfrm>
              <a:prstGeom prst="rect">
                <a:avLst/>
              </a:prstGeom>
            </p:spPr>
          </p:pic>
          <p:sp>
            <p:nvSpPr>
              <p:cNvPr id="180" name="橢圓 179">
                <a:extLst>
                  <a:ext uri="{FF2B5EF4-FFF2-40B4-BE49-F238E27FC236}">
                    <a16:creationId xmlns:a16="http://schemas.microsoft.com/office/drawing/2014/main" id="{9D424D85-B615-68BD-7773-C07287B596E8}"/>
                  </a:ext>
                </a:extLst>
              </p:cNvPr>
              <p:cNvSpPr/>
              <p:nvPr/>
            </p:nvSpPr>
            <p:spPr>
              <a:xfrm>
                <a:off x="1927294" y="7402285"/>
                <a:ext cx="478971" cy="4789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500" dirty="0">
                    <a:solidFill>
                      <a:schemeClr val="tx1"/>
                    </a:solidFill>
                    <a:latin typeface="源泉圓體 B" panose="020B0800000000000000" pitchFamily="34" charset="-120"/>
                  </a:rPr>
                  <a:t>1</a:t>
                </a:r>
                <a:endParaRPr lang="zh-TW" altLang="en-US" sz="1500" dirty="0">
                  <a:solidFill>
                    <a:schemeClr val="tx1"/>
                  </a:solidFill>
                  <a:latin typeface="源泉圓體 B" panose="020B0800000000000000" pitchFamily="34" charset="-120"/>
                </a:endParaRPr>
              </a:p>
            </p:txBody>
          </p:sp>
        </p:grpSp>
      </p:grpSp>
      <p:grpSp>
        <p:nvGrpSpPr>
          <p:cNvPr id="181" name="8">
            <a:extLst>
              <a:ext uri="{FF2B5EF4-FFF2-40B4-BE49-F238E27FC236}">
                <a16:creationId xmlns:a16="http://schemas.microsoft.com/office/drawing/2014/main" id="{0C264E88-DA4F-3624-9E6C-D7861EBB98A9}"/>
              </a:ext>
            </a:extLst>
          </p:cNvPr>
          <p:cNvGrpSpPr/>
          <p:nvPr/>
        </p:nvGrpSpPr>
        <p:grpSpPr>
          <a:xfrm>
            <a:off x="5035234" y="4173898"/>
            <a:ext cx="1258200" cy="1890000"/>
            <a:chOff x="5367181" y="8678085"/>
            <a:chExt cx="1371600" cy="2090057"/>
          </a:xfrm>
        </p:grpSpPr>
        <p:sp>
          <p:nvSpPr>
            <p:cNvPr id="182" name="圓角矩形 64">
              <a:extLst>
                <a:ext uri="{FF2B5EF4-FFF2-40B4-BE49-F238E27FC236}">
                  <a16:creationId xmlns:a16="http://schemas.microsoft.com/office/drawing/2014/main" id="{6D6566C7-F766-8116-6D03-2EDDCBB9DD7C}"/>
                </a:ext>
              </a:extLst>
            </p:cNvPr>
            <p:cNvSpPr/>
            <p:nvPr/>
          </p:nvSpPr>
          <p:spPr>
            <a:xfrm>
              <a:off x="5367181" y="8678085"/>
              <a:ext cx="1371600" cy="2090057"/>
            </a:xfrm>
            <a:prstGeom prst="roundRect">
              <a:avLst/>
            </a:prstGeom>
            <a:solidFill>
              <a:srgbClr val="0069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 dirty="0">
                <a:latin typeface="源泉圓體 B" panose="020B0800000000000000" pitchFamily="34" charset="-120"/>
              </a:endParaRPr>
            </a:p>
          </p:txBody>
        </p:sp>
        <p:grpSp>
          <p:nvGrpSpPr>
            <p:cNvPr id="183" name="群組 182">
              <a:extLst>
                <a:ext uri="{FF2B5EF4-FFF2-40B4-BE49-F238E27FC236}">
                  <a16:creationId xmlns:a16="http://schemas.microsoft.com/office/drawing/2014/main" id="{044F7E2E-668C-461B-A7B4-0CF186A6C937}"/>
                </a:ext>
              </a:extLst>
            </p:cNvPr>
            <p:cNvGrpSpPr/>
            <p:nvPr/>
          </p:nvGrpSpPr>
          <p:grpSpPr>
            <a:xfrm>
              <a:off x="5388430" y="8706385"/>
              <a:ext cx="1350351" cy="2061756"/>
              <a:chOff x="5388430" y="8706385"/>
              <a:chExt cx="1350351" cy="2061756"/>
            </a:xfrm>
          </p:grpSpPr>
          <p:pic>
            <p:nvPicPr>
              <p:cNvPr id="184" name="圖片 183">
                <a:extLst>
                  <a:ext uri="{FF2B5EF4-FFF2-40B4-BE49-F238E27FC236}">
                    <a16:creationId xmlns:a16="http://schemas.microsoft.com/office/drawing/2014/main" id="{BE32D7A0-ACE4-1016-2E79-2DBAF714198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08" r="31647"/>
              <a:stretch/>
            </p:blipFill>
            <p:spPr>
              <a:xfrm>
                <a:off x="5388430" y="8706385"/>
                <a:ext cx="1350351" cy="2061756"/>
              </a:xfrm>
              <a:prstGeom prst="rect">
                <a:avLst/>
              </a:prstGeom>
            </p:spPr>
          </p:pic>
          <p:sp>
            <p:nvSpPr>
              <p:cNvPr id="185" name="橢圓 184">
                <a:extLst>
                  <a:ext uri="{FF2B5EF4-FFF2-40B4-BE49-F238E27FC236}">
                    <a16:creationId xmlns:a16="http://schemas.microsoft.com/office/drawing/2014/main" id="{7CCBAB1C-208C-912C-6C30-A707C2BB19D4}"/>
                  </a:ext>
                </a:extLst>
              </p:cNvPr>
              <p:cNvSpPr/>
              <p:nvPr/>
            </p:nvSpPr>
            <p:spPr>
              <a:xfrm>
                <a:off x="6259286" y="10260868"/>
                <a:ext cx="478971" cy="4789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500" dirty="0">
                    <a:solidFill>
                      <a:schemeClr val="tx1"/>
                    </a:solidFill>
                    <a:latin typeface="源泉圓體 B" panose="020B0800000000000000" pitchFamily="34" charset="-120"/>
                  </a:rPr>
                  <a:t>7</a:t>
                </a:r>
                <a:endParaRPr lang="zh-TW" altLang="en-US" sz="1500" dirty="0">
                  <a:solidFill>
                    <a:schemeClr val="tx1"/>
                  </a:solidFill>
                  <a:latin typeface="源泉圓體 B" panose="020B0800000000000000" pitchFamily="34" charset="-120"/>
                </a:endParaRPr>
              </a:p>
            </p:txBody>
          </p:sp>
        </p:grpSp>
      </p:grpSp>
      <p:grpSp>
        <p:nvGrpSpPr>
          <p:cNvPr id="186" name="7">
            <a:extLst>
              <a:ext uri="{FF2B5EF4-FFF2-40B4-BE49-F238E27FC236}">
                <a16:creationId xmlns:a16="http://schemas.microsoft.com/office/drawing/2014/main" id="{940F018F-5401-039D-CA9D-66B3E82BE507}"/>
              </a:ext>
            </a:extLst>
          </p:cNvPr>
          <p:cNvGrpSpPr/>
          <p:nvPr/>
        </p:nvGrpSpPr>
        <p:grpSpPr>
          <a:xfrm>
            <a:off x="3067167" y="4177862"/>
            <a:ext cx="1258200" cy="1890000"/>
            <a:chOff x="3200923" y="8649785"/>
            <a:chExt cx="1371600" cy="2090057"/>
          </a:xfrm>
        </p:grpSpPr>
        <p:sp>
          <p:nvSpPr>
            <p:cNvPr id="187" name="圓角矩形 61">
              <a:extLst>
                <a:ext uri="{FF2B5EF4-FFF2-40B4-BE49-F238E27FC236}">
                  <a16:creationId xmlns:a16="http://schemas.microsoft.com/office/drawing/2014/main" id="{6583CF35-2BB3-33C4-EB02-8EE9BB7FED22}"/>
                </a:ext>
              </a:extLst>
            </p:cNvPr>
            <p:cNvSpPr/>
            <p:nvPr/>
          </p:nvSpPr>
          <p:spPr>
            <a:xfrm>
              <a:off x="3200923" y="8649785"/>
              <a:ext cx="1371600" cy="2090057"/>
            </a:xfrm>
            <a:prstGeom prst="roundRect">
              <a:avLst/>
            </a:prstGeom>
            <a:solidFill>
              <a:srgbClr val="00699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350" dirty="0">
                <a:latin typeface="源泉圓體 B" panose="020B0800000000000000" pitchFamily="34" charset="-120"/>
              </a:endParaRPr>
            </a:p>
          </p:txBody>
        </p:sp>
        <p:grpSp>
          <p:nvGrpSpPr>
            <p:cNvPr id="188" name="群組 187">
              <a:extLst>
                <a:ext uri="{FF2B5EF4-FFF2-40B4-BE49-F238E27FC236}">
                  <a16:creationId xmlns:a16="http://schemas.microsoft.com/office/drawing/2014/main" id="{A2BA6A4D-7F31-8DB6-A892-1C2E50605E06}"/>
                </a:ext>
              </a:extLst>
            </p:cNvPr>
            <p:cNvGrpSpPr/>
            <p:nvPr/>
          </p:nvGrpSpPr>
          <p:grpSpPr>
            <a:xfrm>
              <a:off x="3222172" y="8678085"/>
              <a:ext cx="1350351" cy="2061756"/>
              <a:chOff x="3222172" y="8678085"/>
              <a:chExt cx="1350351" cy="2061756"/>
            </a:xfrm>
          </p:grpSpPr>
          <p:pic>
            <p:nvPicPr>
              <p:cNvPr id="189" name="圖片 188">
                <a:extLst>
                  <a:ext uri="{FF2B5EF4-FFF2-40B4-BE49-F238E27FC236}">
                    <a16:creationId xmlns:a16="http://schemas.microsoft.com/office/drawing/2014/main" id="{F49AC805-2A11-FE5C-56A8-39EE74FE5E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08" r="31647"/>
              <a:stretch/>
            </p:blipFill>
            <p:spPr>
              <a:xfrm>
                <a:off x="3222172" y="8678085"/>
                <a:ext cx="1350351" cy="2061756"/>
              </a:xfrm>
              <a:prstGeom prst="rect">
                <a:avLst/>
              </a:prstGeom>
            </p:spPr>
          </p:pic>
          <p:sp>
            <p:nvSpPr>
              <p:cNvPr id="190" name="橢圓 189">
                <a:extLst>
                  <a:ext uri="{FF2B5EF4-FFF2-40B4-BE49-F238E27FC236}">
                    <a16:creationId xmlns:a16="http://schemas.microsoft.com/office/drawing/2014/main" id="{2ECA3788-75F8-BA13-0BBA-BD6B3A540F3D}"/>
                  </a:ext>
                </a:extLst>
              </p:cNvPr>
              <p:cNvSpPr/>
              <p:nvPr/>
            </p:nvSpPr>
            <p:spPr>
              <a:xfrm>
                <a:off x="4071258" y="10260868"/>
                <a:ext cx="478971" cy="4789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500" dirty="0">
                    <a:solidFill>
                      <a:schemeClr val="tx1"/>
                    </a:solidFill>
                    <a:latin typeface="源泉圓體 B" panose="020B0800000000000000" pitchFamily="34" charset="-120"/>
                  </a:rPr>
                  <a:t>6</a:t>
                </a:r>
                <a:endParaRPr lang="zh-TW" altLang="en-US" sz="1500" dirty="0">
                  <a:solidFill>
                    <a:schemeClr val="tx1"/>
                  </a:solidFill>
                  <a:latin typeface="源泉圓體 B" panose="020B0800000000000000" pitchFamily="34" charset="-120"/>
                </a:endParaRPr>
              </a:p>
            </p:txBody>
          </p:sp>
        </p:grp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03939B7E-54C2-6C57-F824-BF49528A3E28}"/>
              </a:ext>
            </a:extLst>
          </p:cNvPr>
          <p:cNvSpPr txBox="1">
            <a:spLocks/>
          </p:cNvSpPr>
          <p:nvPr/>
        </p:nvSpPr>
        <p:spPr>
          <a:xfrm>
            <a:off x="685800" y="314346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8000" b="1" dirty="0">
                <a:latin typeface="Noto Sans TC Black" panose="020B0200000000000000" pitchFamily="34" charset="-120"/>
                <a:ea typeface="Noto Sans TC Black" panose="020B0200000000000000" pitchFamily="34" charset="-120"/>
              </a:rPr>
              <a:t>Scientific PPT</a:t>
            </a:r>
            <a:endParaRPr lang="zh-TW" altLang="en-US" sz="8000" b="1" dirty="0">
              <a:latin typeface="Noto Sans TC Black" panose="020B0200000000000000" pitchFamily="34" charset="-120"/>
              <a:ea typeface="Noto Sans TC Black" panose="020B02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262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2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repeatCount="2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repeatCount="2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repeatCount="2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10" repeatCount="2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2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9" presetClass="entr" presetSubtype="10" repeatCount="2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9" presetClass="entr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9" presetClass="entr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9" presetClass="entr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9" presetClass="entr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9" presetClass="entr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9" presetClass="entr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9" presetClass="entr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0" dur="6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2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3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4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3" presetClass="emph" presetSubtype="6" repeatCount="indefinite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9" presetClass="exit" presetSubtype="10" repeatCount="2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2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9" presetClass="exit" presetSubtype="10" repeatCount="2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2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9" presetClass="exit" presetSubtype="10" repeatCount="2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2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xit" presetSubtype="10" repeatCount="2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2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9" presetClass="exit" presetSubtype="10" repeatCount="2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2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9" presetClass="exit" presetSubtype="10" repeatCount="2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2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9" presetClass="exit" presetSubtype="10" repeatCount="2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2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9" presetClass="exit" presetSubtype="10" repeatCount="2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" dur="2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9" presetClass="exit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2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9" presetClass="exit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2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9" presetClass="exit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2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9" presetClass="exit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2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9" presetClass="exit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2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9" presetClass="exit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2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9" presetClass="exit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2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9" presetClass="exit" presetSubtype="10" repeatCount="2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2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38" grpId="0" animBg="1"/>
      <p:bldP spid="38" grpId="1" animBg="1"/>
      <p:bldP spid="26" grpId="0" animBg="1"/>
      <p:bldP spid="26" grpId="1" animBg="1"/>
      <p:bldP spid="23" grpId="0" animBg="1"/>
      <p:bldP spid="23" grpId="1" animBg="1"/>
      <p:bldP spid="20" grpId="0" animBg="1"/>
      <p:bldP spid="20" grpId="1" animBg="1"/>
      <p:bldP spid="17" grpId="0" animBg="1"/>
      <p:bldP spid="17" grpId="1" animBg="1"/>
      <p:bldP spid="4" grpId="0" animBg="1"/>
      <p:bldP spid="4" grpId="1" animBg="1"/>
      <p:bldP spid="35" grpId="0" animBg="1"/>
      <p:bldP spid="35" grpId="1" animBg="1"/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-4740"/>
            <a:ext cx="9144000" cy="1152000"/>
          </a:xfr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封面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6848C8A-7E25-8372-6D8E-0CE00F94E3A9}"/>
              </a:ext>
            </a:extLst>
          </p:cNvPr>
          <p:cNvSpPr txBox="1"/>
          <p:nvPr/>
        </p:nvSpPr>
        <p:spPr>
          <a:xfrm>
            <a:off x="1153955" y="196893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/>
              <a:t>題目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69FD693-06F5-AF87-8104-0D23F9175B22}"/>
              </a:ext>
            </a:extLst>
          </p:cNvPr>
          <p:cNvSpPr txBox="1"/>
          <p:nvPr/>
        </p:nvSpPr>
        <p:spPr>
          <a:xfrm>
            <a:off x="1153955" y="4504340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/>
              <a:t>組員：姓名</a:t>
            </a: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643CB4-0E4C-BADA-F336-487530E7FC96}"/>
              </a:ext>
            </a:extLst>
          </p:cNvPr>
          <p:cNvSpPr txBox="1">
            <a:spLocks/>
          </p:cNvSpPr>
          <p:nvPr/>
        </p:nvSpPr>
        <p:spPr>
          <a:xfrm>
            <a:off x="0" y="6282000"/>
            <a:ext cx="9144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9EBBA520-CCD7-5954-32ED-792F802193D5}"/>
              </a:ext>
            </a:extLst>
          </p:cNvPr>
          <p:cNvSpPr txBox="1"/>
          <p:nvPr/>
        </p:nvSpPr>
        <p:spPr>
          <a:xfrm>
            <a:off x="1153955" y="5223401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/>
              <a:t>日期</a:t>
            </a: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EC76B99-E52B-B768-8C20-A2B41F3A8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z="1600" smtClean="0">
                <a:solidFill>
                  <a:schemeClr val="bg1"/>
                </a:solidFill>
                <a:latin typeface="CMU Serif" panose="02000603000000000000" pitchFamily="2" charset="0"/>
                <a:cs typeface="CMU Serif" panose="02000603000000000000" pitchFamily="2" charset="0"/>
              </a:rPr>
              <a:t>3</a:t>
            </a:fld>
            <a:endParaRPr lang="zh-TW" altLang="en-US" sz="1600" dirty="0">
              <a:solidFill>
                <a:schemeClr val="bg1"/>
              </a:solidFill>
              <a:latin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9B71D208-D04E-B47F-D5C5-6EF946EB7D35}"/>
              </a:ext>
            </a:extLst>
          </p:cNvPr>
          <p:cNvSpPr txBox="1"/>
          <p:nvPr/>
        </p:nvSpPr>
        <p:spPr>
          <a:xfrm>
            <a:off x="1156517" y="3785279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/>
              <a:t>指導老師：姓名</a:t>
            </a:r>
          </a:p>
        </p:txBody>
      </p:sp>
    </p:spTree>
    <p:extLst>
      <p:ext uri="{BB962C8B-B14F-4D97-AF65-F5344CB8AC3E}">
        <p14:creationId xmlns:p14="http://schemas.microsoft.com/office/powerpoint/2010/main" val="107127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-4740"/>
            <a:ext cx="9144000" cy="1152000"/>
          </a:xfr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目錄</a:t>
            </a: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643CB4-0E4C-BADA-F336-487530E7FC96}"/>
              </a:ext>
            </a:extLst>
          </p:cNvPr>
          <p:cNvSpPr txBox="1">
            <a:spLocks/>
          </p:cNvSpPr>
          <p:nvPr/>
        </p:nvSpPr>
        <p:spPr>
          <a:xfrm>
            <a:off x="0" y="6282000"/>
            <a:ext cx="9144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投影片編號版面配置區 28">
            <a:extLst>
              <a:ext uri="{FF2B5EF4-FFF2-40B4-BE49-F238E27FC236}">
                <a16:creationId xmlns:a16="http://schemas.microsoft.com/office/drawing/2014/main" id="{7A682EB3-9733-CAC3-7247-09CF27F6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F371D51D-3ECD-4EA8-9C3F-7AF02AF70CB5}" type="slidenum">
              <a:rPr lang="zh-TW" altLang="en-US" sz="1600">
                <a:solidFill>
                  <a:schemeClr val="bg1"/>
                </a:solidFill>
                <a:latin typeface="CMU Serif" panose="02000603000000000000" pitchFamily="2" charset="0"/>
                <a:cs typeface="CMU Serif" panose="02000603000000000000" pitchFamily="2" charset="0"/>
              </a:rPr>
              <a:pPr/>
              <a:t>4</a:t>
            </a:fld>
            <a:endParaRPr lang="zh-TW" altLang="en-US" sz="1600" dirty="0">
              <a:solidFill>
                <a:schemeClr val="bg1"/>
              </a:solidFill>
              <a:latin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89A6D5B-6D25-C671-A6F7-C9554A9DF7EC}"/>
              </a:ext>
            </a:extLst>
          </p:cNvPr>
          <p:cNvSpPr txBox="1"/>
          <p:nvPr/>
        </p:nvSpPr>
        <p:spPr>
          <a:xfrm>
            <a:off x="1153954" y="1968939"/>
            <a:ext cx="67976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ea"/>
              <a:buAutoNum type="ea1ChtPeriod"/>
            </a:pP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目的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indent="-742950">
              <a:buFont typeface="+mj-ea"/>
              <a:buAutoNum type="ea1ChtPeriod"/>
            </a:pP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實驗設置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indent="-742950">
              <a:buFont typeface="+mj-ea"/>
              <a:buAutoNum type="ea1ChtPeriod"/>
            </a:pP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實驗結果與討論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indent="-742950">
              <a:buFont typeface="+mj-ea"/>
              <a:buAutoNum type="ea1ChtPeriod"/>
            </a:pPr>
            <a:r>
              <a:rPr lang="zh-TW" alt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結論</a:t>
            </a:r>
            <a:endParaRPr lang="en-US" altLang="zh-TW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742950" indent="-742950">
              <a:buFont typeface="+mj-ea"/>
              <a:buAutoNum type="ea1ChtPeriod"/>
            </a:pPr>
            <a:r>
              <a:rPr lang="zh-TW" altLang="en-US" sz="3600" b="1" dirty="0"/>
              <a:t>致謝</a:t>
            </a:r>
            <a:endParaRPr lang="en-US" altLang="zh-TW" sz="3600" b="1" dirty="0"/>
          </a:p>
        </p:txBody>
      </p:sp>
    </p:spTree>
    <p:extLst>
      <p:ext uri="{BB962C8B-B14F-4D97-AF65-F5344CB8AC3E}">
        <p14:creationId xmlns:p14="http://schemas.microsoft.com/office/powerpoint/2010/main" val="168931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-4740"/>
            <a:ext cx="9144000" cy="1152000"/>
          </a:xfr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實驗目的</a:t>
            </a: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643CB4-0E4C-BADA-F336-487530E7FC96}"/>
              </a:ext>
            </a:extLst>
          </p:cNvPr>
          <p:cNvSpPr txBox="1">
            <a:spLocks/>
          </p:cNvSpPr>
          <p:nvPr/>
        </p:nvSpPr>
        <p:spPr>
          <a:xfrm>
            <a:off x="0" y="6282000"/>
            <a:ext cx="9144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投影片編號版面配置區 28">
            <a:extLst>
              <a:ext uri="{FF2B5EF4-FFF2-40B4-BE49-F238E27FC236}">
                <a16:creationId xmlns:a16="http://schemas.microsoft.com/office/drawing/2014/main" id="{7A682EB3-9733-CAC3-7247-09CF27F6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F371D51D-3ECD-4EA8-9C3F-7AF02AF70CB5}" type="slidenum">
              <a:rPr lang="zh-TW" altLang="en-US" sz="1600">
                <a:solidFill>
                  <a:schemeClr val="bg1"/>
                </a:solidFill>
                <a:latin typeface="CMU Serif" panose="02000603000000000000" pitchFamily="2" charset="0"/>
                <a:cs typeface="CMU Serif" panose="02000603000000000000" pitchFamily="2" charset="0"/>
              </a:rPr>
              <a:pPr/>
              <a:t>5</a:t>
            </a:fld>
            <a:endParaRPr lang="zh-TW" altLang="en-US" sz="1600" dirty="0">
              <a:solidFill>
                <a:schemeClr val="bg1"/>
              </a:solidFill>
              <a:latin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9C71225-9F23-8D49-B635-B940F062A030}"/>
              </a:ext>
            </a:extLst>
          </p:cNvPr>
          <p:cNvSpPr txBox="1"/>
          <p:nvPr/>
        </p:nvSpPr>
        <p:spPr>
          <a:xfrm>
            <a:off x="1153954" y="1968939"/>
            <a:ext cx="679768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/>
              <a:t>實驗目的</a:t>
            </a:r>
            <a:endParaRPr lang="en-US" altLang="zh-TW" sz="4000" dirty="0"/>
          </a:p>
          <a:p>
            <a:r>
              <a:rPr lang="zh-TW" alt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例如：</a:t>
            </a:r>
            <a:endParaRPr lang="en-US" altLang="zh-TW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TW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zh-TW" alt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我想要探究</a:t>
            </a:r>
            <a:r>
              <a:rPr lang="en-US" altLang="zh-TW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XX</a:t>
            </a:r>
            <a:r>
              <a:rPr lang="zh-TW" alt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和</a:t>
            </a:r>
            <a:r>
              <a:rPr lang="en-US" altLang="zh-TW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YY</a:t>
            </a:r>
            <a:r>
              <a:rPr lang="zh-TW" alt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的關係。</a:t>
            </a:r>
            <a:endParaRPr lang="en-US" altLang="zh-TW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zh-TW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TW" altLang="en-US" sz="3600" strike="sngStrike" dirty="0"/>
              <a:t>實驗動機</a:t>
            </a:r>
            <a:r>
              <a:rPr lang="en-US" altLang="zh-TW" sz="36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zh-TW" altLang="en-US" sz="3600" dirty="0">
                <a:solidFill>
                  <a:schemeClr val="accent6">
                    <a:lumMod val="75000"/>
                  </a:schemeClr>
                </a:solidFill>
              </a:rPr>
              <a:t>不要寫，在封面頁和題目一起講</a:t>
            </a:r>
            <a:r>
              <a:rPr lang="en-US" altLang="zh-TW" sz="36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zh-TW" alt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例如：</a:t>
            </a:r>
            <a:endParaRPr lang="en-US" altLang="zh-TW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TW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zh-TW" alt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我為什麼想要做這一個實驗</a:t>
            </a:r>
            <a:endParaRPr lang="en-US" altLang="zh-TW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341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-4740"/>
            <a:ext cx="9144000" cy="1152000"/>
          </a:xfr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實驗方法</a:t>
            </a: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643CB4-0E4C-BADA-F336-487530E7FC96}"/>
              </a:ext>
            </a:extLst>
          </p:cNvPr>
          <p:cNvSpPr txBox="1">
            <a:spLocks/>
          </p:cNvSpPr>
          <p:nvPr/>
        </p:nvSpPr>
        <p:spPr>
          <a:xfrm>
            <a:off x="0" y="6282000"/>
            <a:ext cx="9144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投影片編號版面配置區 28">
            <a:extLst>
              <a:ext uri="{FF2B5EF4-FFF2-40B4-BE49-F238E27FC236}">
                <a16:creationId xmlns:a16="http://schemas.microsoft.com/office/drawing/2014/main" id="{7A682EB3-9733-CAC3-7247-09CF27F6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F371D51D-3ECD-4EA8-9C3F-7AF02AF70CB5}" type="slidenum">
              <a:rPr lang="zh-TW" altLang="en-US" sz="1600">
                <a:solidFill>
                  <a:schemeClr val="bg1"/>
                </a:solidFill>
                <a:latin typeface="CMU Serif" panose="02000603000000000000" pitchFamily="2" charset="0"/>
                <a:cs typeface="CMU Serif" panose="02000603000000000000" pitchFamily="2" charset="0"/>
              </a:rPr>
              <a:pPr/>
              <a:t>6</a:t>
            </a:fld>
            <a:endParaRPr lang="zh-TW" altLang="en-US" sz="1600" dirty="0">
              <a:solidFill>
                <a:schemeClr val="bg1"/>
              </a:solidFill>
              <a:latin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9C71225-9F23-8D49-B635-B940F062A030}"/>
              </a:ext>
            </a:extLst>
          </p:cNvPr>
          <p:cNvSpPr txBox="1"/>
          <p:nvPr/>
        </p:nvSpPr>
        <p:spPr>
          <a:xfrm>
            <a:off x="1153954" y="1968939"/>
            <a:ext cx="6797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/>
              <a:t>描述實驗步驟並且附上照片</a:t>
            </a:r>
            <a:endParaRPr lang="en-US" altLang="zh-TW" sz="4000" dirty="0"/>
          </a:p>
        </p:txBody>
      </p:sp>
    </p:spTree>
    <p:extLst>
      <p:ext uri="{BB962C8B-B14F-4D97-AF65-F5344CB8AC3E}">
        <p14:creationId xmlns:p14="http://schemas.microsoft.com/office/powerpoint/2010/main" val="531391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-4740"/>
            <a:ext cx="9144000" cy="1152000"/>
          </a:xfr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實驗結果與討論</a:t>
            </a: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643CB4-0E4C-BADA-F336-487530E7FC96}"/>
              </a:ext>
            </a:extLst>
          </p:cNvPr>
          <p:cNvSpPr txBox="1">
            <a:spLocks/>
          </p:cNvSpPr>
          <p:nvPr/>
        </p:nvSpPr>
        <p:spPr>
          <a:xfrm>
            <a:off x="0" y="6282000"/>
            <a:ext cx="9144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投影片編號版面配置區 28">
            <a:extLst>
              <a:ext uri="{FF2B5EF4-FFF2-40B4-BE49-F238E27FC236}">
                <a16:creationId xmlns:a16="http://schemas.microsoft.com/office/drawing/2014/main" id="{7A682EB3-9733-CAC3-7247-09CF27F6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F371D51D-3ECD-4EA8-9C3F-7AF02AF70CB5}" type="slidenum">
              <a:rPr lang="zh-TW" altLang="en-US" sz="1600">
                <a:solidFill>
                  <a:schemeClr val="bg1"/>
                </a:solidFill>
                <a:latin typeface="CMU Serif" panose="02000603000000000000" pitchFamily="2" charset="0"/>
                <a:cs typeface="CMU Serif" panose="02000603000000000000" pitchFamily="2" charset="0"/>
              </a:rPr>
              <a:pPr/>
              <a:t>7</a:t>
            </a:fld>
            <a:endParaRPr lang="zh-TW" altLang="en-US" sz="1600" dirty="0">
              <a:solidFill>
                <a:schemeClr val="bg1"/>
              </a:solidFill>
              <a:latin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693095" y="1815990"/>
            <a:ext cx="7772400" cy="34564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7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長篇文字</a:t>
            </a:r>
            <a:br>
              <a:rPr lang="en-US" altLang="zh-TW" sz="7200" b="1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7200" b="1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圖表設計</a:t>
            </a:r>
          </a:p>
        </p:txBody>
      </p:sp>
    </p:spTree>
    <p:extLst>
      <p:ext uri="{BB962C8B-B14F-4D97-AF65-F5344CB8AC3E}">
        <p14:creationId xmlns:p14="http://schemas.microsoft.com/office/powerpoint/2010/main" val="1256875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-4740"/>
            <a:ext cx="9144000" cy="1152000"/>
          </a:xfr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結論</a:t>
            </a: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643CB4-0E4C-BADA-F336-487530E7FC96}"/>
              </a:ext>
            </a:extLst>
          </p:cNvPr>
          <p:cNvSpPr txBox="1">
            <a:spLocks/>
          </p:cNvSpPr>
          <p:nvPr/>
        </p:nvSpPr>
        <p:spPr>
          <a:xfrm>
            <a:off x="0" y="6282000"/>
            <a:ext cx="9144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投影片編號版面配置區 28">
            <a:extLst>
              <a:ext uri="{FF2B5EF4-FFF2-40B4-BE49-F238E27FC236}">
                <a16:creationId xmlns:a16="http://schemas.microsoft.com/office/drawing/2014/main" id="{7A682EB3-9733-CAC3-7247-09CF27F6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F371D51D-3ECD-4EA8-9C3F-7AF02AF70CB5}" type="slidenum">
              <a:rPr lang="zh-TW" altLang="en-US" sz="1600">
                <a:solidFill>
                  <a:schemeClr val="bg1"/>
                </a:solidFill>
                <a:latin typeface="CMU Serif" panose="02000603000000000000" pitchFamily="2" charset="0"/>
                <a:cs typeface="CMU Serif" panose="02000603000000000000" pitchFamily="2" charset="0"/>
              </a:rPr>
              <a:pPr/>
              <a:t>8</a:t>
            </a:fld>
            <a:endParaRPr lang="zh-TW" altLang="en-US" sz="1600" dirty="0">
              <a:solidFill>
                <a:schemeClr val="bg1"/>
              </a:solidFill>
              <a:latin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F9C2015-A7F0-89D5-B82F-F0A5B7F7C12E}"/>
              </a:ext>
            </a:extLst>
          </p:cNvPr>
          <p:cNvSpPr txBox="1"/>
          <p:nvPr/>
        </p:nvSpPr>
        <p:spPr>
          <a:xfrm>
            <a:off x="1153954" y="1968939"/>
            <a:ext cx="67976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/>
              <a:t>條列說明</a:t>
            </a:r>
            <a:endParaRPr lang="en-US" altLang="zh-TW" sz="4000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sz="4000" dirty="0"/>
              <a:t>我們發現</a:t>
            </a:r>
            <a:r>
              <a:rPr lang="en-US" altLang="zh-TW" sz="4000" dirty="0"/>
              <a:t>…..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en-US" sz="4000" dirty="0"/>
              <a:t>我們發現</a:t>
            </a:r>
            <a:r>
              <a:rPr lang="en-US" altLang="zh-TW" sz="4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4257216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-4740"/>
            <a:ext cx="9144000" cy="1152000"/>
          </a:xfr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致謝</a:t>
            </a: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643CB4-0E4C-BADA-F336-487530E7FC96}"/>
              </a:ext>
            </a:extLst>
          </p:cNvPr>
          <p:cNvSpPr txBox="1">
            <a:spLocks/>
          </p:cNvSpPr>
          <p:nvPr/>
        </p:nvSpPr>
        <p:spPr>
          <a:xfrm>
            <a:off x="0" y="6282000"/>
            <a:ext cx="9144000" cy="57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B7DEE8"/>
            </a:solidFill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投影片編號版面配置區 28">
            <a:extLst>
              <a:ext uri="{FF2B5EF4-FFF2-40B4-BE49-F238E27FC236}">
                <a16:creationId xmlns:a16="http://schemas.microsoft.com/office/drawing/2014/main" id="{7A682EB3-9733-CAC3-7247-09CF27F6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F371D51D-3ECD-4EA8-9C3F-7AF02AF70CB5}" type="slidenum">
              <a:rPr lang="zh-TW" altLang="en-US" sz="1600">
                <a:solidFill>
                  <a:schemeClr val="bg1"/>
                </a:solidFill>
                <a:latin typeface="CMU Serif" panose="02000603000000000000" pitchFamily="2" charset="0"/>
                <a:cs typeface="CMU Serif" panose="02000603000000000000" pitchFamily="2" charset="0"/>
              </a:rPr>
              <a:pPr/>
              <a:t>9</a:t>
            </a:fld>
            <a:endParaRPr lang="zh-TW" altLang="en-US" sz="1600" dirty="0">
              <a:solidFill>
                <a:schemeClr val="bg1"/>
              </a:solidFill>
              <a:latin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F9C2015-A7F0-89D5-B82F-F0A5B7F7C12E}"/>
              </a:ext>
            </a:extLst>
          </p:cNvPr>
          <p:cNvSpPr txBox="1"/>
          <p:nvPr/>
        </p:nvSpPr>
        <p:spPr>
          <a:xfrm>
            <a:off x="1153954" y="1968939"/>
            <a:ext cx="67976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strike="sngStrike" dirty="0"/>
              <a:t>心得</a:t>
            </a:r>
            <a:r>
              <a:rPr lang="en-US" altLang="zh-TW" sz="40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zh-TW" altLang="en-US" sz="4000" dirty="0">
                <a:solidFill>
                  <a:schemeClr val="accent6">
                    <a:lumMod val="75000"/>
                  </a:schemeClr>
                </a:solidFill>
              </a:rPr>
              <a:t>不要寫</a:t>
            </a:r>
            <a:r>
              <a:rPr lang="en-US" altLang="zh-TW" sz="4000" dirty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zh-TW" altLang="en-US" sz="4000" dirty="0">
                <a:solidFill>
                  <a:schemeClr val="accent6">
                    <a:lumMod val="75000"/>
                  </a:schemeClr>
                </a:solidFill>
              </a:rPr>
              <a:t>在致謝頁和感謝詞一起講</a:t>
            </a:r>
            <a:r>
              <a:rPr lang="en-US" altLang="zh-TW" sz="40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zh-TW" altLang="en-US" sz="4000" dirty="0"/>
              <a:t>感謝合作團隊</a:t>
            </a:r>
            <a:endParaRPr lang="en-US" altLang="zh-TW" sz="4000" dirty="0"/>
          </a:p>
          <a:p>
            <a:r>
              <a:rPr lang="zh-TW" altLang="en-US" sz="4000" dirty="0"/>
              <a:t>參考文獻</a:t>
            </a:r>
            <a:endParaRPr lang="en-US" altLang="zh-TW" sz="4000" dirty="0"/>
          </a:p>
        </p:txBody>
      </p:sp>
    </p:spTree>
    <p:extLst>
      <p:ext uri="{BB962C8B-B14F-4D97-AF65-F5344CB8AC3E}">
        <p14:creationId xmlns:p14="http://schemas.microsoft.com/office/powerpoint/2010/main" val="3220802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-4740"/>
            <a:ext cx="9144000" cy="1152000"/>
          </a:xfrm>
          <a:solidFill>
            <a:schemeClr val="bg1"/>
          </a:solidFill>
          <a:ln>
            <a:noFill/>
          </a:ln>
          <a:effectLst/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目錄頁設計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E5C436D-DFBE-6B8C-7F3C-93E6A954C519}"/>
              </a:ext>
            </a:extLst>
          </p:cNvPr>
          <p:cNvSpPr/>
          <p:nvPr/>
        </p:nvSpPr>
        <p:spPr>
          <a:xfrm>
            <a:off x="4257978" y="1147260"/>
            <a:ext cx="1476000" cy="5134740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AB5E276-C460-3BBC-F8C5-DBA0170858A3}"/>
              </a:ext>
            </a:extLst>
          </p:cNvPr>
          <p:cNvSpPr txBox="1"/>
          <p:nvPr/>
        </p:nvSpPr>
        <p:spPr>
          <a:xfrm>
            <a:off x="501070" y="233775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無章節頁分段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DFE450F-E985-8333-45D7-B6223E0FD2E7}"/>
              </a:ext>
            </a:extLst>
          </p:cNvPr>
          <p:cNvSpPr txBox="1"/>
          <p:nvPr/>
        </p:nvSpPr>
        <p:spPr>
          <a:xfrm>
            <a:off x="501070" y="433481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有章節頁分段</a:t>
            </a:r>
          </a:p>
        </p:txBody>
      </p: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2B9F9870-8713-955F-6229-EE036F713431}"/>
              </a:ext>
            </a:extLst>
          </p:cNvPr>
          <p:cNvCxnSpPr/>
          <p:nvPr/>
        </p:nvCxnSpPr>
        <p:spPr>
          <a:xfrm>
            <a:off x="2958990" y="2568585"/>
            <a:ext cx="5607130" cy="0"/>
          </a:xfrm>
          <a:prstGeom prst="line">
            <a:avLst/>
          </a:prstGeom>
          <a:ln w="19050"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EB0160EA-24FB-A509-C422-447702FFB147}"/>
              </a:ext>
            </a:extLst>
          </p:cNvPr>
          <p:cNvCxnSpPr/>
          <p:nvPr/>
        </p:nvCxnSpPr>
        <p:spPr>
          <a:xfrm>
            <a:off x="2958990" y="4544768"/>
            <a:ext cx="5607130" cy="0"/>
          </a:xfrm>
          <a:prstGeom prst="line">
            <a:avLst/>
          </a:prstGeom>
          <a:ln w="19050"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圓角矩形 10">
            <a:extLst>
              <a:ext uri="{FF2B5EF4-FFF2-40B4-BE49-F238E27FC236}">
                <a16:creationId xmlns:a16="http://schemas.microsoft.com/office/drawing/2014/main" id="{475C0C66-C023-9180-7CF3-59DEF6DD86A3}"/>
              </a:ext>
            </a:extLst>
          </p:cNvPr>
          <p:cNvSpPr/>
          <p:nvPr/>
        </p:nvSpPr>
        <p:spPr>
          <a:xfrm>
            <a:off x="2958990" y="2495247"/>
            <a:ext cx="5491915" cy="154022"/>
          </a:xfrm>
          <a:prstGeom prst="round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 11">
            <a:extLst>
              <a:ext uri="{FF2B5EF4-FFF2-40B4-BE49-F238E27FC236}">
                <a16:creationId xmlns:a16="http://schemas.microsoft.com/office/drawing/2014/main" id="{7836CA7F-68F4-252D-7383-E231E87468EC}"/>
              </a:ext>
            </a:extLst>
          </p:cNvPr>
          <p:cNvSpPr/>
          <p:nvPr/>
        </p:nvSpPr>
        <p:spPr>
          <a:xfrm>
            <a:off x="2958989" y="2722607"/>
            <a:ext cx="5491915" cy="154022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 12">
            <a:extLst>
              <a:ext uri="{FF2B5EF4-FFF2-40B4-BE49-F238E27FC236}">
                <a16:creationId xmlns:a16="http://schemas.microsoft.com/office/drawing/2014/main" id="{A835D447-47A6-953A-E2C2-BE7ECAE11069}"/>
              </a:ext>
            </a:extLst>
          </p:cNvPr>
          <p:cNvSpPr/>
          <p:nvPr/>
        </p:nvSpPr>
        <p:spPr>
          <a:xfrm>
            <a:off x="2958989" y="4461708"/>
            <a:ext cx="1075342" cy="166119"/>
          </a:xfrm>
          <a:prstGeom prst="round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圓角矩形 13">
            <a:extLst>
              <a:ext uri="{FF2B5EF4-FFF2-40B4-BE49-F238E27FC236}">
                <a16:creationId xmlns:a16="http://schemas.microsoft.com/office/drawing/2014/main" id="{CC3AFE91-9945-5498-5BB6-5D98181590C9}"/>
              </a:ext>
            </a:extLst>
          </p:cNvPr>
          <p:cNvSpPr/>
          <p:nvPr/>
        </p:nvSpPr>
        <p:spPr>
          <a:xfrm>
            <a:off x="7370377" y="4461708"/>
            <a:ext cx="1075342" cy="166119"/>
          </a:xfrm>
          <a:prstGeom prst="round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圓角矩形 14">
            <a:extLst>
              <a:ext uri="{FF2B5EF4-FFF2-40B4-BE49-F238E27FC236}">
                <a16:creationId xmlns:a16="http://schemas.microsoft.com/office/drawing/2014/main" id="{85004F52-17AE-48EF-0BE9-4581A67D7511}"/>
              </a:ext>
            </a:extLst>
          </p:cNvPr>
          <p:cNvSpPr/>
          <p:nvPr/>
        </p:nvSpPr>
        <p:spPr>
          <a:xfrm>
            <a:off x="5918647" y="4461706"/>
            <a:ext cx="1075342" cy="166119"/>
          </a:xfrm>
          <a:prstGeom prst="round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圓角矩形 15">
            <a:extLst>
              <a:ext uri="{FF2B5EF4-FFF2-40B4-BE49-F238E27FC236}">
                <a16:creationId xmlns:a16="http://schemas.microsoft.com/office/drawing/2014/main" id="{D28C1CC5-FAD2-10D3-3D90-EADA5B9BED6B}"/>
              </a:ext>
            </a:extLst>
          </p:cNvPr>
          <p:cNvSpPr/>
          <p:nvPr/>
        </p:nvSpPr>
        <p:spPr>
          <a:xfrm>
            <a:off x="4466917" y="4461706"/>
            <a:ext cx="1075342" cy="166119"/>
          </a:xfrm>
          <a:prstGeom prst="round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圓角矩形 16">
            <a:extLst>
              <a:ext uri="{FF2B5EF4-FFF2-40B4-BE49-F238E27FC236}">
                <a16:creationId xmlns:a16="http://schemas.microsoft.com/office/drawing/2014/main" id="{2DFB0669-A3CD-39FB-C57E-434A6D137A68}"/>
              </a:ext>
            </a:extLst>
          </p:cNvPr>
          <p:cNvSpPr/>
          <p:nvPr/>
        </p:nvSpPr>
        <p:spPr>
          <a:xfrm>
            <a:off x="2958989" y="4713418"/>
            <a:ext cx="1075342" cy="166119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圓角矩形 17">
            <a:extLst>
              <a:ext uri="{FF2B5EF4-FFF2-40B4-BE49-F238E27FC236}">
                <a16:creationId xmlns:a16="http://schemas.microsoft.com/office/drawing/2014/main" id="{19D0DB96-58CA-EEB3-FBD7-5BC5800AE94E}"/>
              </a:ext>
            </a:extLst>
          </p:cNvPr>
          <p:cNvSpPr/>
          <p:nvPr/>
        </p:nvSpPr>
        <p:spPr>
          <a:xfrm>
            <a:off x="4460925" y="4713418"/>
            <a:ext cx="1075342" cy="166119"/>
          </a:xfrm>
          <a:prstGeom prst="roundRect">
            <a:avLst/>
          </a:prstGeom>
          <a:gradFill>
            <a:gsLst>
              <a:gs pos="0">
                <a:srgbClr val="00B0F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圓角矩形 18">
            <a:extLst>
              <a:ext uri="{FF2B5EF4-FFF2-40B4-BE49-F238E27FC236}">
                <a16:creationId xmlns:a16="http://schemas.microsoft.com/office/drawing/2014/main" id="{19873DBC-EA8C-3B7A-4766-67DA94C3B1D6}"/>
              </a:ext>
            </a:extLst>
          </p:cNvPr>
          <p:cNvSpPr/>
          <p:nvPr/>
        </p:nvSpPr>
        <p:spPr>
          <a:xfrm>
            <a:off x="5918647" y="4713418"/>
            <a:ext cx="1075342" cy="166119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圓角矩形 19">
            <a:extLst>
              <a:ext uri="{FF2B5EF4-FFF2-40B4-BE49-F238E27FC236}">
                <a16:creationId xmlns:a16="http://schemas.microsoft.com/office/drawing/2014/main" id="{C3EB051D-9658-7D18-E5B0-55F936A70791}"/>
              </a:ext>
            </a:extLst>
          </p:cNvPr>
          <p:cNvSpPr/>
          <p:nvPr/>
        </p:nvSpPr>
        <p:spPr>
          <a:xfrm>
            <a:off x="7370377" y="4713418"/>
            <a:ext cx="1075342" cy="166119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256FED5D-3C40-6B68-9E22-18E07C10F1D0}"/>
              </a:ext>
            </a:extLst>
          </p:cNvPr>
          <p:cNvSpPr txBox="1"/>
          <p:nvPr/>
        </p:nvSpPr>
        <p:spPr>
          <a:xfrm>
            <a:off x="4194478" y="196961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難以理解的段落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B6B78FBB-F5EB-C1F4-A1FB-9C996218D917}"/>
              </a:ext>
            </a:extLst>
          </p:cNvPr>
          <p:cNvSpPr txBox="1"/>
          <p:nvPr/>
        </p:nvSpPr>
        <p:spPr>
          <a:xfrm>
            <a:off x="6077162" y="2946138"/>
            <a:ext cx="2031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因中間不能理解，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而聽不懂後面的內容</a:t>
            </a:r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AEEF9AB4-96B5-EE74-C752-510105078F95}"/>
              </a:ext>
            </a:extLst>
          </p:cNvPr>
          <p:cNvSpPr/>
          <p:nvPr/>
        </p:nvSpPr>
        <p:spPr>
          <a:xfrm rot="10800000">
            <a:off x="4093138" y="4154576"/>
            <a:ext cx="333433" cy="307240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id="{D18FBEE6-C6B7-B712-EF12-1EDD2C27A0D1}"/>
              </a:ext>
            </a:extLst>
          </p:cNvPr>
          <p:cNvSpPr/>
          <p:nvPr/>
        </p:nvSpPr>
        <p:spPr>
          <a:xfrm rot="10800000">
            <a:off x="5568028" y="4154576"/>
            <a:ext cx="333433" cy="307240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等腰三角形 25">
            <a:extLst>
              <a:ext uri="{FF2B5EF4-FFF2-40B4-BE49-F238E27FC236}">
                <a16:creationId xmlns:a16="http://schemas.microsoft.com/office/drawing/2014/main" id="{21DD498A-3661-4DAB-2932-C152E4F4E4E3}"/>
              </a:ext>
            </a:extLst>
          </p:cNvPr>
          <p:cNvSpPr/>
          <p:nvPr/>
        </p:nvSpPr>
        <p:spPr>
          <a:xfrm rot="10800000">
            <a:off x="7005446" y="4154575"/>
            <a:ext cx="333433" cy="307240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ADD41C67-33DC-092A-D1A6-4F2D1641E7AF}"/>
              </a:ext>
            </a:extLst>
          </p:cNvPr>
          <p:cNvSpPr txBox="1"/>
          <p:nvPr/>
        </p:nvSpPr>
        <p:spPr>
          <a:xfrm>
            <a:off x="3518716" y="3755672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理解停損點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998235FA-8042-3E61-2B67-8F6B9BAED2F8}"/>
              </a:ext>
            </a:extLst>
          </p:cNvPr>
          <p:cNvSpPr txBox="1"/>
          <p:nvPr/>
        </p:nvSpPr>
        <p:spPr>
          <a:xfrm>
            <a:off x="5752422" y="4965128"/>
            <a:ext cx="28520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之後章節，聽眾可以重新跟上</a:t>
            </a:r>
          </a:p>
        </p:txBody>
      </p:sp>
      <p:sp>
        <p:nvSpPr>
          <p:cNvPr id="29" name="投影片編號版面配置區 28">
            <a:extLst>
              <a:ext uri="{FF2B5EF4-FFF2-40B4-BE49-F238E27FC236}">
                <a16:creationId xmlns:a16="http://schemas.microsoft.com/office/drawing/2014/main" id="{7A682EB3-9733-CAC3-7247-09CF27F6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F371D51D-3ECD-4EA8-9C3F-7AF02AF70CB5}" type="slidenum">
              <a:rPr lang="zh-TW" altLang="en-US" sz="1600">
                <a:solidFill>
                  <a:schemeClr val="bg1"/>
                </a:solidFill>
                <a:latin typeface="CMU Serif" panose="02000603000000000000" pitchFamily="2" charset="0"/>
                <a:cs typeface="CMU Serif" panose="02000603000000000000" pitchFamily="2" charset="0"/>
              </a:rPr>
              <a:pPr/>
              <a:t>10</a:t>
            </a:fld>
            <a:endParaRPr lang="zh-TW" altLang="en-US" sz="1600" dirty="0">
              <a:solidFill>
                <a:schemeClr val="bg1"/>
              </a:solidFill>
              <a:latin typeface="CMU Serif" panose="02000603000000000000" pitchFamily="2" charset="0"/>
              <a:cs typeface="CMU Serif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22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 animBg="1"/>
      <p:bldP spid="25" grpId="0" animBg="1"/>
      <p:bldP spid="26" grpId="0" animBg="1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72095" cy="61963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69610"/>
            <a:ext cx="8229600" cy="2150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dirty="0"/>
              <a:t>大綱</a:t>
            </a:r>
            <a:endParaRPr lang="en-US" altLang="zh-TW" dirty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just">
              <a:buNone/>
            </a:pP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產品銷售情形及未來業務發展計畫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未來營運資金來源及規劃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TW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11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方法一</a:t>
            </a:r>
          </a:p>
        </p:txBody>
      </p:sp>
      <p:sp>
        <p:nvSpPr>
          <p:cNvPr id="4" name="矩形 3"/>
          <p:cNvSpPr/>
          <p:nvPr/>
        </p:nvSpPr>
        <p:spPr>
          <a:xfrm>
            <a:off x="3312747" y="1239915"/>
            <a:ext cx="2515528" cy="120032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章節即目錄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複製目錄頁，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當作不同章節的章節頁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標題 1"/>
          <p:cNvSpPr txBox="1">
            <a:spLocks/>
          </p:cNvSpPr>
          <p:nvPr/>
        </p:nvSpPr>
        <p:spPr>
          <a:xfrm>
            <a:off x="684311" y="2891330"/>
            <a:ext cx="7772400" cy="3456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產品銷售情形及未來業務發展計畫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just"/>
            <a:r>
              <a:rPr lang="en-US" altLang="zh-TW" sz="3600" b="1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2.</a:t>
            </a:r>
            <a:r>
              <a:rPr lang="zh-TW" altLang="en-US" sz="3600" b="1" dirty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未來營運資金來源及規劃</a:t>
            </a:r>
            <a:endParaRPr lang="en-US" altLang="zh-TW" sz="3600" b="1" dirty="0">
              <a:solidFill>
                <a:schemeClr val="bg1">
                  <a:lumMod val="6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16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方法二</a:t>
            </a:r>
          </a:p>
        </p:txBody>
      </p:sp>
      <p:sp>
        <p:nvSpPr>
          <p:cNvPr id="4" name="矩形 3"/>
          <p:cNvSpPr/>
          <p:nvPr/>
        </p:nvSpPr>
        <p:spPr>
          <a:xfrm>
            <a:off x="3312747" y="1239915"/>
            <a:ext cx="2515528" cy="120032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圖像化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把文字作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圖像化式的思考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525" y="3446125"/>
            <a:ext cx="2649945" cy="64633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大小</a:t>
            </a:r>
            <a:endParaRPr lang="zh-TW" altLang="en-US" b="1" dirty="0"/>
          </a:p>
        </p:txBody>
      </p:sp>
      <p:sp>
        <p:nvSpPr>
          <p:cNvPr id="9" name="矩形 8"/>
          <p:cNvSpPr/>
          <p:nvPr/>
        </p:nvSpPr>
        <p:spPr>
          <a:xfrm>
            <a:off x="5573075" y="3446125"/>
            <a:ext cx="2649945" cy="64633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位置＋線條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向下箭號 10"/>
          <p:cNvSpPr/>
          <p:nvPr/>
        </p:nvSpPr>
        <p:spPr>
          <a:xfrm>
            <a:off x="2006183" y="4305753"/>
            <a:ext cx="484632" cy="614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下箭號 11"/>
          <p:cNvSpPr/>
          <p:nvPr/>
        </p:nvSpPr>
        <p:spPr>
          <a:xfrm>
            <a:off x="6655731" y="4305753"/>
            <a:ext cx="484632" cy="614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1386724" y="5035448"/>
            <a:ext cx="172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/>
              <a:t>用大小對比</a:t>
            </a:r>
            <a:endParaRPr lang="en-US" altLang="zh-TW" sz="2400" dirty="0"/>
          </a:p>
          <a:p>
            <a:pPr algn="ctr"/>
            <a:r>
              <a:rPr lang="zh-TW" altLang="en-US" sz="2400" dirty="0"/>
              <a:t>凸顯重點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5882384" y="5035448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/>
              <a:t>用位置及線條</a:t>
            </a:r>
            <a:endParaRPr lang="en-US" altLang="zh-TW" sz="2400" dirty="0"/>
          </a:p>
          <a:p>
            <a:pPr algn="ctr"/>
            <a:r>
              <a:rPr lang="zh-TW" altLang="en-US" sz="2400" dirty="0"/>
              <a:t>表現邏輯</a:t>
            </a:r>
          </a:p>
        </p:txBody>
      </p:sp>
    </p:spTree>
    <p:extLst>
      <p:ext uri="{BB962C8B-B14F-4D97-AF65-F5344CB8AC3E}">
        <p14:creationId xmlns:p14="http://schemas.microsoft.com/office/powerpoint/2010/main" val="80920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72095" cy="61963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修改後</a:t>
            </a:r>
          </a:p>
        </p:txBody>
      </p:sp>
      <p:sp>
        <p:nvSpPr>
          <p:cNvPr id="5" name="矩形 4"/>
          <p:cNvSpPr/>
          <p:nvPr/>
        </p:nvSpPr>
        <p:spPr>
          <a:xfrm>
            <a:off x="1422790" y="2468875"/>
            <a:ext cx="806505" cy="21201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大綱</a:t>
            </a:r>
          </a:p>
        </p:txBody>
      </p:sp>
      <p:sp>
        <p:nvSpPr>
          <p:cNvPr id="6" name="矩形 5"/>
          <p:cNvSpPr/>
          <p:nvPr/>
        </p:nvSpPr>
        <p:spPr>
          <a:xfrm>
            <a:off x="2766965" y="3940923"/>
            <a:ext cx="20354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產品銷售情形及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未來業務發展計畫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61820" y="3942697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未來營運資金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來源及規劃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10" name="直線接點 9"/>
          <p:cNvCxnSpPr/>
          <p:nvPr/>
        </p:nvCxnSpPr>
        <p:spPr>
          <a:xfrm>
            <a:off x="2766965" y="3851455"/>
            <a:ext cx="199706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5992985" y="3851455"/>
            <a:ext cx="199706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728560" y="2511194"/>
            <a:ext cx="20354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Part 1</a:t>
            </a:r>
          </a:p>
          <a:p>
            <a:pPr algn="ctr"/>
            <a:r>
              <a:rPr lang="zh-TW" altLang="en-US" sz="6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產品</a:t>
            </a:r>
            <a:endParaRPr lang="zh-TW" altLang="en-US" sz="6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72302" y="2511194"/>
            <a:ext cx="172355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Part 2</a:t>
            </a:r>
          </a:p>
          <a:p>
            <a:pPr algn="ctr"/>
            <a:r>
              <a:rPr lang="zh-TW" altLang="en-US" sz="6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資金</a:t>
            </a:r>
            <a:endParaRPr lang="en-US" altLang="zh-TW" sz="6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5246111" y="3215749"/>
            <a:ext cx="371652" cy="337294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614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投影片編號版面配置區 28">
            <a:extLst>
              <a:ext uri="{FF2B5EF4-FFF2-40B4-BE49-F238E27FC236}">
                <a16:creationId xmlns:a16="http://schemas.microsoft.com/office/drawing/2014/main" id="{7A682EB3-9733-CAC3-7247-09CF27F6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F371D51D-3ECD-4EA8-9C3F-7AF02AF70CB5}" type="slidenum">
              <a:rPr lang="zh-TW" altLang="en-US" sz="1600">
                <a:solidFill>
                  <a:schemeClr val="bg1"/>
                </a:solidFill>
                <a:latin typeface="CMU Serif" panose="02000603000000000000" pitchFamily="2" charset="0"/>
                <a:cs typeface="CMU Serif" panose="02000603000000000000" pitchFamily="2" charset="0"/>
              </a:rPr>
              <a:pPr/>
              <a:t>15</a:t>
            </a:fld>
            <a:endParaRPr lang="zh-TW" altLang="en-US" sz="1600" dirty="0">
              <a:solidFill>
                <a:schemeClr val="bg1"/>
              </a:solidFill>
              <a:latin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693095" y="1815990"/>
            <a:ext cx="7772400" cy="34564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7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長篇文字</a:t>
            </a:r>
            <a:br>
              <a:rPr lang="en-US" altLang="zh-TW" sz="7200" b="1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7200" b="1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圖表設計</a:t>
            </a:r>
          </a:p>
        </p:txBody>
      </p:sp>
    </p:spTree>
    <p:extLst>
      <p:ext uri="{BB962C8B-B14F-4D97-AF65-F5344CB8AC3E}">
        <p14:creationId xmlns:p14="http://schemas.microsoft.com/office/powerpoint/2010/main" val="2082843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72095" cy="61963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69610"/>
            <a:ext cx="8229600" cy="460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dirty="0"/>
              <a:t>New York Times History</a:t>
            </a:r>
          </a:p>
          <a:p>
            <a:endParaRPr lang="en-US" altLang="zh-TW" sz="2900" i="1" dirty="0"/>
          </a:p>
          <a:p>
            <a:pPr algn="just"/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</a:t>
            </a:r>
          </a:p>
        </p:txBody>
      </p:sp>
      <p:cxnSp>
        <p:nvCxnSpPr>
          <p:cNvPr id="5" name="直線接點 4"/>
          <p:cNvCxnSpPr/>
          <p:nvPr/>
        </p:nvCxnSpPr>
        <p:spPr>
          <a:xfrm>
            <a:off x="539475" y="2737709"/>
            <a:ext cx="810345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6962942-AE96-DC71-A221-98B45C6E2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6879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方法一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69610"/>
            <a:ext cx="8229600" cy="460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dirty="0"/>
              <a:t>New York Times History</a:t>
            </a:r>
          </a:p>
          <a:p>
            <a:endParaRPr lang="en-US" altLang="zh-TW" sz="2900" i="1" dirty="0"/>
          </a:p>
          <a:p>
            <a:pPr algn="just"/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</a:t>
            </a:r>
            <a:r>
              <a:rPr lang="en-US" altLang="zh-TW" sz="1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Henry Jarvis Raymond (1820–69)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a Whig Party member and later second chairman of the newly organized Republican Party National Committee, and former banker </a:t>
            </a:r>
            <a:r>
              <a:rPr lang="en-US" altLang="zh-TW" sz="1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George Jones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 in 1857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It dropped the hyphen in the city name in the 1890s. On April 21, 1861, </a:t>
            </a:r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</a:t>
            </a:r>
          </a:p>
        </p:txBody>
      </p:sp>
      <p:cxnSp>
        <p:nvCxnSpPr>
          <p:cNvPr id="5" name="直線接點 4"/>
          <p:cNvCxnSpPr/>
          <p:nvPr/>
        </p:nvCxnSpPr>
        <p:spPr>
          <a:xfrm>
            <a:off x="539475" y="2737709"/>
            <a:ext cx="810345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3439052" y="274638"/>
            <a:ext cx="2304300" cy="120032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重點提示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把重要的文字標示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粗體、底線或改顏色</a:t>
            </a:r>
            <a:endParaRPr lang="zh-TW" altLang="en-US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8EF9812-3F87-DA53-F0C9-AE12DBBB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1580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方法二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69610"/>
            <a:ext cx="8229600" cy="460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dirty="0"/>
              <a:t>New York Times History</a:t>
            </a:r>
          </a:p>
          <a:p>
            <a:endParaRPr lang="en-US" altLang="zh-TW" sz="2900" i="1" dirty="0"/>
          </a:p>
          <a:p>
            <a:pPr algn="just"/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York Daily Times</a:t>
            </a:r>
          </a:p>
          <a:p>
            <a:pPr algn="just"/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18, 1851</a:t>
            </a:r>
          </a:p>
          <a:p>
            <a:pPr algn="just"/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Henry Jarvis Raymond, George Jones</a:t>
            </a:r>
          </a:p>
          <a:p>
            <a:pPr algn="just"/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Adding a Sunday edition on April 21, 1861</a:t>
            </a:r>
          </a:p>
          <a:p>
            <a:pPr marL="0" indent="0" algn="just">
              <a:buNone/>
            </a:pPr>
            <a:endParaRPr lang="en-US" altLang="zh-TW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線接點 4"/>
          <p:cNvCxnSpPr/>
          <p:nvPr/>
        </p:nvCxnSpPr>
        <p:spPr>
          <a:xfrm>
            <a:off x="539475" y="2737709"/>
            <a:ext cx="810345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3439052" y="274638"/>
            <a:ext cx="2304300" cy="120032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簡化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把細節刪減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分項呈現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55F8390-5604-FBA3-DB5C-4D5BE8BED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7910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方法三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69610"/>
            <a:ext cx="8229600" cy="460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dirty="0"/>
              <a:t>New York Times History</a:t>
            </a:r>
          </a:p>
          <a:p>
            <a:endParaRPr lang="en-US" altLang="zh-TW" sz="2900" i="1" dirty="0"/>
          </a:p>
        </p:txBody>
      </p:sp>
      <p:cxnSp>
        <p:nvCxnSpPr>
          <p:cNvPr id="5" name="直線接點 4"/>
          <p:cNvCxnSpPr/>
          <p:nvPr/>
        </p:nvCxnSpPr>
        <p:spPr>
          <a:xfrm>
            <a:off x="539475" y="2737709"/>
            <a:ext cx="810345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3439052" y="274638"/>
            <a:ext cx="2304300" cy="120032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圖示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使用向量圖示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把資訊視覺化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3796619989"/>
              </p:ext>
            </p:extLst>
          </p:nvPr>
        </p:nvGraphicFramePr>
        <p:xfrm>
          <a:off x="1115550" y="2737709"/>
          <a:ext cx="7066520" cy="4120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E528B89-9BFD-84B8-48C9-11C6711C5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9837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5425" y="1969610"/>
            <a:ext cx="23043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重點提示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把重要的文字標示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粗體、底線或改顏色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419850" y="1969610"/>
            <a:ext cx="23043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簡化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把細節刪減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分項呈現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84275" y="1969610"/>
            <a:ext cx="23043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圖示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使用向量圖示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把資訊視覺化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向下箭號 6"/>
          <p:cNvSpPr/>
          <p:nvPr/>
        </p:nvSpPr>
        <p:spPr>
          <a:xfrm>
            <a:off x="1065259" y="3467405"/>
            <a:ext cx="484632" cy="614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下箭號 7"/>
          <p:cNvSpPr/>
          <p:nvPr/>
        </p:nvSpPr>
        <p:spPr>
          <a:xfrm>
            <a:off x="4329684" y="3467405"/>
            <a:ext cx="484632" cy="614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向下箭號 8"/>
          <p:cNvSpPr/>
          <p:nvPr/>
        </p:nvSpPr>
        <p:spPr>
          <a:xfrm>
            <a:off x="7594109" y="3467405"/>
            <a:ext cx="484632" cy="614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291912" y="4264136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/>
              <a:t>版面變得更加</a:t>
            </a:r>
            <a:endParaRPr lang="en-US" altLang="zh-TW" sz="2400" dirty="0"/>
          </a:p>
          <a:p>
            <a:r>
              <a:rPr lang="zh-TW" altLang="en-US" sz="2400" dirty="0"/>
              <a:t>花俏不易閱讀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3556337" y="426413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/>
              <a:t>只能自己使用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6666874" y="4264135"/>
            <a:ext cx="2339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/>
              <a:t>耗時費力且意思</a:t>
            </a:r>
            <a:endParaRPr lang="en-US" altLang="zh-TW" sz="2400" dirty="0"/>
          </a:p>
          <a:p>
            <a:r>
              <a:rPr lang="zh-TW" altLang="en-US" sz="2400" dirty="0"/>
              <a:t>表達不容易精確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721938D-7E6B-AECD-AFD2-F3B87CACA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626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方法四</a:t>
            </a:r>
          </a:p>
        </p:txBody>
      </p:sp>
      <p:sp>
        <p:nvSpPr>
          <p:cNvPr id="4" name="矩形 3"/>
          <p:cNvSpPr/>
          <p:nvPr/>
        </p:nvSpPr>
        <p:spPr>
          <a:xfrm>
            <a:off x="3312747" y="1239915"/>
            <a:ext cx="2515528" cy="120032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圖像化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把文字作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圖像化式的思考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525" y="3446125"/>
            <a:ext cx="2649945" cy="64633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大小</a:t>
            </a:r>
            <a:endParaRPr lang="zh-TW" altLang="en-US" b="1" dirty="0"/>
          </a:p>
        </p:txBody>
      </p:sp>
      <p:sp>
        <p:nvSpPr>
          <p:cNvPr id="9" name="矩形 8"/>
          <p:cNvSpPr/>
          <p:nvPr/>
        </p:nvSpPr>
        <p:spPr>
          <a:xfrm>
            <a:off x="5573075" y="3446125"/>
            <a:ext cx="2649945" cy="646331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位置＋線條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向下箭號 10"/>
          <p:cNvSpPr/>
          <p:nvPr/>
        </p:nvSpPr>
        <p:spPr>
          <a:xfrm>
            <a:off x="2006183" y="4305753"/>
            <a:ext cx="484632" cy="614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下箭號 11"/>
          <p:cNvSpPr/>
          <p:nvPr/>
        </p:nvSpPr>
        <p:spPr>
          <a:xfrm>
            <a:off x="6655731" y="4305753"/>
            <a:ext cx="484632" cy="614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1386724" y="5035448"/>
            <a:ext cx="172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/>
              <a:t>用大小對比</a:t>
            </a:r>
            <a:endParaRPr lang="en-US" altLang="zh-TW" sz="2400" dirty="0"/>
          </a:p>
          <a:p>
            <a:pPr algn="ctr"/>
            <a:r>
              <a:rPr lang="zh-TW" altLang="en-US" sz="2400" dirty="0"/>
              <a:t>凸顯重點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5882384" y="5035448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/>
              <a:t>用位置及線條</a:t>
            </a:r>
            <a:endParaRPr lang="en-US" altLang="zh-TW" sz="2400" dirty="0"/>
          </a:p>
          <a:p>
            <a:pPr algn="ctr"/>
            <a:r>
              <a:rPr lang="zh-TW" altLang="en-US" sz="2400" dirty="0"/>
              <a:t>表現邏輯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6FD707A8-70C4-DBDE-A7D2-FD428ED48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434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72095" cy="619632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61469"/>
            <a:ext cx="4076395" cy="525514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altLang="zh-TW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</a:t>
            </a:r>
          </a:p>
        </p:txBody>
      </p:sp>
      <p:cxnSp>
        <p:nvCxnSpPr>
          <p:cNvPr id="5" name="直線接點 4"/>
          <p:cNvCxnSpPr/>
          <p:nvPr/>
        </p:nvCxnSpPr>
        <p:spPr>
          <a:xfrm>
            <a:off x="457200" y="1124700"/>
            <a:ext cx="82241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內容版面配置區 2"/>
          <p:cNvSpPr txBox="1">
            <a:spLocks/>
          </p:cNvSpPr>
          <p:nvPr/>
        </p:nvSpPr>
        <p:spPr>
          <a:xfrm>
            <a:off x="4604940" y="1361469"/>
            <a:ext cx="4076395" cy="5255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TW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</a:p>
          <a:p>
            <a:pPr marL="0" indent="0" algn="ctr">
              <a:buNone/>
            </a:pP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past, the present, and  the future</a:t>
            </a:r>
          </a:p>
          <a:p>
            <a:pPr marL="0" indent="0" algn="just">
              <a:buNone/>
            </a:pPr>
            <a:endParaRPr lang="en-US" altLang="zh-TW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altLang="zh-TW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</a:t>
            </a: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4604940" y="274638"/>
            <a:ext cx="1772095" cy="6196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修改後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939AFA7-1280-6BAF-F9BA-D5D1A2949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78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2"/>
          <p:cNvSpPr txBox="1">
            <a:spLocks/>
          </p:cNvSpPr>
          <p:nvPr/>
        </p:nvSpPr>
        <p:spPr>
          <a:xfrm>
            <a:off x="459534" y="663840"/>
            <a:ext cx="8229600" cy="3764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傳統條列式方法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York Daily Times</a:t>
            </a:r>
          </a:p>
          <a:p>
            <a:pPr algn="just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18, 1851</a:t>
            </a:r>
          </a:p>
          <a:p>
            <a:pPr algn="just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Henry Jarvis Raymond, George Jones</a:t>
            </a:r>
          </a:p>
          <a:p>
            <a:pPr algn="just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Adding a Sunday edition on April 21, 1861</a:t>
            </a:r>
          </a:p>
          <a:p>
            <a:pPr algn="just"/>
            <a:endParaRPr lang="en-US" altLang="zh-TW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zh-TW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用位置與線條強調邏輯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>
              <a:buNone/>
            </a:pPr>
            <a:endParaRPr lang="en-US" altLang="zh-TW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72735" y="4890000"/>
            <a:ext cx="1430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George Jones</a:t>
            </a:r>
            <a:endParaRPr lang="zh-TW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714533" y="4813574"/>
            <a:ext cx="2501006" cy="123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Henry J. Raymond</a:t>
            </a:r>
          </a:p>
          <a:p>
            <a:pPr algn="ctr"/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Sun</a:t>
            </a:r>
          </a:p>
          <a:p>
            <a:pPr algn="ctr"/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Herald</a:t>
            </a:r>
          </a:p>
          <a:p>
            <a:pPr algn="ctr"/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Tribune</a:t>
            </a:r>
          </a:p>
        </p:txBody>
      </p:sp>
      <p:cxnSp>
        <p:nvCxnSpPr>
          <p:cNvPr id="14" name="直線單箭頭接點 13"/>
          <p:cNvCxnSpPr>
            <a:endCxn id="11" idx="1"/>
          </p:cNvCxnSpPr>
          <p:nvPr/>
        </p:nvCxnSpPr>
        <p:spPr>
          <a:xfrm>
            <a:off x="3215539" y="5074666"/>
            <a:ext cx="857196" cy="0"/>
          </a:xfrm>
          <a:prstGeom prst="straightConnector1">
            <a:avLst/>
          </a:prstGeom>
          <a:ln w="762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6360772" y="4811580"/>
            <a:ext cx="18181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Adolph Ochs</a:t>
            </a:r>
          </a:p>
          <a:p>
            <a:pPr algn="ctr"/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services</a:t>
            </a:r>
          </a:p>
        </p:txBody>
      </p:sp>
      <p:cxnSp>
        <p:nvCxnSpPr>
          <p:cNvPr id="18" name="直線單箭頭接點 17"/>
          <p:cNvCxnSpPr/>
          <p:nvPr/>
        </p:nvCxnSpPr>
        <p:spPr>
          <a:xfrm>
            <a:off x="5493720" y="5074666"/>
            <a:ext cx="857196" cy="0"/>
          </a:xfrm>
          <a:prstGeom prst="straightConnector1">
            <a:avLst/>
          </a:prstGeom>
          <a:ln w="76200"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弧形接點 22"/>
          <p:cNvCxnSpPr/>
          <p:nvPr/>
        </p:nvCxnSpPr>
        <p:spPr>
          <a:xfrm rot="16200000" flipV="1">
            <a:off x="4344618" y="5322861"/>
            <a:ext cx="685197" cy="614479"/>
          </a:xfrm>
          <a:prstGeom prst="curvedConnector3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4587435" y="597269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靈活改變位置並加</a:t>
            </a:r>
            <a:endParaRPr lang="en-US" altLang="zh-TW" dirty="0"/>
          </a:p>
          <a:p>
            <a:r>
              <a:rPr lang="zh-TW" altLang="en-US" dirty="0"/>
              <a:t>入輔助線條或圖案</a:t>
            </a:r>
          </a:p>
        </p:txBody>
      </p:sp>
      <p:sp>
        <p:nvSpPr>
          <p:cNvPr id="28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72095" cy="619632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修改前</a:t>
            </a:r>
          </a:p>
        </p:txBody>
      </p:sp>
      <p:sp>
        <p:nvSpPr>
          <p:cNvPr id="29" name="標題 1"/>
          <p:cNvSpPr txBox="1">
            <a:spLocks/>
          </p:cNvSpPr>
          <p:nvPr/>
        </p:nvSpPr>
        <p:spPr>
          <a:xfrm>
            <a:off x="472425" y="3505810"/>
            <a:ext cx="1772095" cy="6196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修改後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50BF3AE-0641-0B0F-95DE-4942D40D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347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26" grpId="0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72095" cy="61963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69610"/>
            <a:ext cx="8229600" cy="460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zh-TW" dirty="0"/>
              <a:t>New York Times History</a:t>
            </a:r>
          </a:p>
          <a:p>
            <a:endParaRPr lang="en-US" altLang="zh-TW" sz="2900" i="1" dirty="0"/>
          </a:p>
          <a:p>
            <a:pPr algn="just"/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</a:t>
            </a:r>
          </a:p>
        </p:txBody>
      </p:sp>
      <p:cxnSp>
        <p:nvCxnSpPr>
          <p:cNvPr id="5" name="直線接點 4"/>
          <p:cNvCxnSpPr/>
          <p:nvPr/>
        </p:nvCxnSpPr>
        <p:spPr>
          <a:xfrm>
            <a:off x="539475" y="2737709"/>
            <a:ext cx="810345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CD311FF-EC17-22BB-CDCC-063FAC40A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384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72095" cy="61963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修改後</a:t>
            </a:r>
          </a:p>
        </p:txBody>
      </p:sp>
      <p:sp>
        <p:nvSpPr>
          <p:cNvPr id="7" name="矩形 6"/>
          <p:cNvSpPr/>
          <p:nvPr/>
        </p:nvSpPr>
        <p:spPr>
          <a:xfrm>
            <a:off x="2283267" y="135513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TW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</a:p>
          <a:p>
            <a:pPr algn="ctr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past, the present, and  the future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2439250" y="2468875"/>
            <a:ext cx="422455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2457180" y="2450945"/>
            <a:ext cx="0" cy="61448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 flipH="1">
            <a:off x="6645870" y="2450945"/>
            <a:ext cx="1" cy="61448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833296" y="3091815"/>
            <a:ext cx="3247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Raymond</a:t>
            </a:r>
          </a:p>
          <a:p>
            <a:pPr algn="ctr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Raymond</a:t>
            </a:r>
          </a:p>
          <a:p>
            <a:pPr algn="just"/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</a:t>
            </a:r>
          </a:p>
        </p:txBody>
      </p:sp>
      <p:sp>
        <p:nvSpPr>
          <p:cNvPr id="18" name="矩形 17"/>
          <p:cNvSpPr/>
          <p:nvPr/>
        </p:nvSpPr>
        <p:spPr>
          <a:xfrm>
            <a:off x="5021986" y="3091815"/>
            <a:ext cx="324776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Adolph Ochs</a:t>
            </a:r>
          </a:p>
          <a:p>
            <a:pPr algn="ctr"/>
            <a:endParaRPr lang="en-US" altLang="zh-TW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April 21, 1861, 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F9561E41-AA6A-E9B3-396A-5F3E869AB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6341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999980" cy="61963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修改後</a:t>
            </a:r>
            <a:r>
              <a:rPr lang="en-US" altLang="zh-TW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II</a:t>
            </a:r>
            <a:endParaRPr lang="zh-TW" altLang="en-US" sz="4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83267" y="135513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TW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</a:p>
          <a:p>
            <a:pPr algn="ctr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past, the present, and  the future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2439250" y="2468875"/>
            <a:ext cx="422455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2457180" y="2450945"/>
            <a:ext cx="0" cy="61448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 flipH="1">
            <a:off x="6645870" y="2450945"/>
            <a:ext cx="1" cy="61448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833296" y="3091815"/>
            <a:ext cx="3247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Raymond</a:t>
            </a:r>
          </a:p>
          <a:p>
            <a:pPr algn="ctr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Raymond</a:t>
            </a:r>
          </a:p>
        </p:txBody>
      </p:sp>
      <p:sp>
        <p:nvSpPr>
          <p:cNvPr id="18" name="矩形 17"/>
          <p:cNvSpPr/>
          <p:nvPr/>
        </p:nvSpPr>
        <p:spPr>
          <a:xfrm>
            <a:off x="5021986" y="3091815"/>
            <a:ext cx="3247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Adolph Ochs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597969F-50B2-6CF1-F24F-EC0045A0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846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0475" y="-16728"/>
            <a:ext cx="91440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 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 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 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 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 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 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 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 attempted to address various speculations on its purpose and positions that preceded its release. The newspaper shortened its name to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New-York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 1857. It dropped the hyphen in the city name in the 1890s. On April 21, 1861,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departed from its original Monday–Saturday publishing schedule and joined other major dailies in adding a Sunday edition to offer daily coverage of the Civil War. One of the earliest public controversies it was involved with was the </a:t>
            </a:r>
            <a:r>
              <a:rPr lang="en-US" altLang="zh-TW" sz="10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Mortara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Affair, the subject of twenty editorials it published alone. 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was founded as the </a:t>
            </a:r>
            <a:r>
              <a:rPr lang="en-US" altLang="zh-TW" sz="1000" i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New-York Daily Times</a:t>
            </a:r>
            <a:r>
              <a:rPr lang="en-US" altLang="zh-TW" sz="10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on September 18, 1851, by journalist and politician Henry Jarvis Raymond (1820–69), then a Whig Party member and later second chairman of the newly organized Republican Party National Committee, and former banker George Jones. Sold for a penny (equivalent to 28 cents today), the inaugural edition</a:t>
            </a:r>
          </a:p>
        </p:txBody>
      </p:sp>
      <p:sp>
        <p:nvSpPr>
          <p:cNvPr id="7" name="矩形 6"/>
          <p:cNvSpPr/>
          <p:nvPr/>
        </p:nvSpPr>
        <p:spPr>
          <a:xfrm>
            <a:off x="2283267" y="1355130"/>
            <a:ext cx="4572000" cy="95410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en-US" altLang="zh-TW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New York Times</a:t>
            </a:r>
          </a:p>
          <a:p>
            <a:pPr algn="ctr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past, the present, and  the future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2439250" y="2450945"/>
            <a:ext cx="4224550" cy="614480"/>
            <a:chOff x="2439250" y="2450945"/>
            <a:chExt cx="4224550" cy="6144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0" name="直線接點 9"/>
            <p:cNvCxnSpPr/>
            <p:nvPr/>
          </p:nvCxnSpPr>
          <p:spPr>
            <a:xfrm>
              <a:off x="2439250" y="2468875"/>
              <a:ext cx="4224550" cy="0"/>
            </a:xfrm>
            <a:prstGeom prst="line">
              <a:avLst/>
            </a:prstGeom>
            <a:ln w="57150"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/>
            <p:nvPr/>
          </p:nvCxnSpPr>
          <p:spPr>
            <a:xfrm>
              <a:off x="2457180" y="2450945"/>
              <a:ext cx="0" cy="614480"/>
            </a:xfrm>
            <a:prstGeom prst="line">
              <a:avLst/>
            </a:prstGeom>
            <a:ln w="57150"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/>
            <p:cNvCxnSpPr/>
            <p:nvPr/>
          </p:nvCxnSpPr>
          <p:spPr>
            <a:xfrm flipH="1">
              <a:off x="6645870" y="2450945"/>
              <a:ext cx="1" cy="614480"/>
            </a:xfrm>
            <a:prstGeom prst="line">
              <a:avLst/>
            </a:prstGeom>
            <a:ln w="57150"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摺角紙張 13"/>
          <p:cNvSpPr/>
          <p:nvPr/>
        </p:nvSpPr>
        <p:spPr>
          <a:xfrm>
            <a:off x="1125180" y="3120367"/>
            <a:ext cx="2664000" cy="1728000"/>
          </a:xfrm>
          <a:prstGeom prst="foldedCorner">
            <a:avLst/>
          </a:prstGeom>
          <a:solidFill>
            <a:srgbClr val="FFE79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833296" y="3091815"/>
            <a:ext cx="324776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Raymond</a:t>
            </a:r>
          </a:p>
          <a:p>
            <a:pPr algn="ctr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Raymond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2156146" cy="61963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修改後</a:t>
            </a:r>
            <a:r>
              <a:rPr lang="en-US" altLang="zh-TW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III</a:t>
            </a:r>
            <a:endParaRPr lang="zh-TW" altLang="en-US" sz="4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摺角紙張 14"/>
          <p:cNvSpPr/>
          <p:nvPr/>
        </p:nvSpPr>
        <p:spPr>
          <a:xfrm>
            <a:off x="5313870" y="3120367"/>
            <a:ext cx="2664000" cy="1728000"/>
          </a:xfrm>
          <a:prstGeom prst="foldedCorner">
            <a:avLst/>
          </a:prstGeom>
          <a:solidFill>
            <a:srgbClr val="FFE79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5021986" y="3091815"/>
            <a:ext cx="3247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Adolph Ochs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D8ED7AFE-304C-BFF3-C1AA-1F533EA5B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9450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094425" y="3437792"/>
            <a:ext cx="4955147" cy="17194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800" dirty="0">
                <a:latin typeface="Cambria" panose="02040503050406030204" pitchFamily="18" charset="0"/>
              </a:rPr>
              <a:t>https://shorturl.at/FdxMf</a:t>
            </a:r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457199" y="154715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練習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8C9A82C-BDBE-B6F7-9247-B93CE1BF2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98284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72095" cy="61963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69610"/>
            <a:ext cx="8229600" cy="4608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dirty="0"/>
              <a:t>背景說明</a:t>
            </a:r>
            <a:endParaRPr lang="en-US" altLang="zh-TW" dirty="0"/>
          </a:p>
          <a:p>
            <a:pPr marL="0" indent="0" algn="just">
              <a:buNone/>
            </a:pP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對兒童來說，國內不施行心肺復甦術的醫囑通常在下列時機下簽暑：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在醫生的判斷裡，使孩子延長生命的治癒性的治療對孩子沒有益處。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父母認為兒童因心肺復甦術而受苦，基於兒童的最大利益，心肺復甦術應不被直行或應中止。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TW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4338F7B-97E9-1221-29F0-6D43810AC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627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72095" cy="619632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969610"/>
            <a:ext cx="8229600" cy="14977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背景說明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>
              <a:buNone/>
            </a:pP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對兒童來說，國內不施行心肺復甦術的醫囑通常在下列時機下簽暑：</a:t>
            </a:r>
            <a:endParaRPr lang="en-US" altLang="zh-TW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7200" y="4249955"/>
            <a:ext cx="36539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在醫生的判斷裡，使孩子延長生命的治癒性的治療對孩子沒有益處。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616285" y="4189071"/>
            <a:ext cx="3379640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57200" y="3728480"/>
            <a:ext cx="3653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醫生急救無效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2860" y="4264941"/>
            <a:ext cx="36539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父母認為兒童因心肺復甦術而受苦，基於兒童的最大利益，心肺復甦術應不被直行或應中止。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10" name="直線接點 9"/>
          <p:cNvCxnSpPr/>
          <p:nvPr/>
        </p:nvCxnSpPr>
        <p:spPr>
          <a:xfrm>
            <a:off x="5191945" y="4204057"/>
            <a:ext cx="3379640" cy="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032860" y="3728480"/>
            <a:ext cx="3653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父母放棄治療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DD2E4BA-F2AC-A23D-7F0A-55980D11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6177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93095" y="1815990"/>
            <a:ext cx="7772400" cy="3456450"/>
          </a:xfrm>
        </p:spPr>
        <p:txBody>
          <a:bodyPr>
            <a:normAutofit/>
          </a:bodyPr>
          <a:lstStyle/>
          <a:p>
            <a:r>
              <a:rPr lang="zh-TW" altLang="en-US" sz="72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長篇文字</a:t>
            </a:r>
            <a:br>
              <a:rPr lang="en-US" altLang="zh-TW" sz="7200" b="1" dirty="0">
                <a:solidFill>
                  <a:schemeClr val="bg1">
                    <a:lumMod val="8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7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圖表設計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EF23B2C-5E56-8FC7-AB09-A31697650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8992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方法一</a:t>
            </a:r>
          </a:p>
        </p:txBody>
      </p:sp>
      <p:sp>
        <p:nvSpPr>
          <p:cNvPr id="4" name="矩形 3"/>
          <p:cNvSpPr/>
          <p:nvPr/>
        </p:nvSpPr>
        <p:spPr>
          <a:xfrm>
            <a:off x="3439052" y="274638"/>
            <a:ext cx="2304300" cy="64633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凸顯資訊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http://patentimages.storage.googleapis.com/WO2010068657A2/imgf000013_0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05" y="1201510"/>
            <a:ext cx="7654478" cy="529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846715" y="2776115"/>
            <a:ext cx="7488975" cy="2688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846715" y="5050975"/>
            <a:ext cx="7488975" cy="2688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B6ED2AB-4892-2C64-0F5E-8A43C9449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8198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方法二</a:t>
            </a:r>
          </a:p>
        </p:txBody>
      </p:sp>
      <p:sp>
        <p:nvSpPr>
          <p:cNvPr id="4" name="矩形 3"/>
          <p:cNvSpPr/>
          <p:nvPr/>
        </p:nvSpPr>
        <p:spPr>
          <a:xfrm>
            <a:off x="3439052" y="274638"/>
            <a:ext cx="2304300" cy="64633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凸顯資訊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http://patentimages.storage.googleapis.com/WO2010068657A2/imgf000013_0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05" y="1201510"/>
            <a:ext cx="7654478" cy="529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846715" y="2776115"/>
            <a:ext cx="7488975" cy="268835"/>
          </a:xfrm>
          <a:prstGeom prst="rect">
            <a:avLst/>
          </a:prstGeom>
          <a:solidFill>
            <a:srgbClr val="C00000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846715" y="5050975"/>
            <a:ext cx="7488975" cy="268835"/>
          </a:xfrm>
          <a:prstGeom prst="rect">
            <a:avLst/>
          </a:prstGeom>
          <a:solidFill>
            <a:srgbClr val="C00000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AD8F5A3-34DC-18AA-FF5C-23D014D1B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78956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方法三</a:t>
            </a:r>
          </a:p>
        </p:txBody>
      </p:sp>
      <p:sp>
        <p:nvSpPr>
          <p:cNvPr id="4" name="矩形 3"/>
          <p:cNvSpPr/>
          <p:nvPr/>
        </p:nvSpPr>
        <p:spPr>
          <a:xfrm>
            <a:off x="3439052" y="274638"/>
            <a:ext cx="2304300" cy="64633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降低雜訊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http://patentimages.storage.googleapis.com/WO2010068657A2/imgf000013_0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05" y="1201510"/>
            <a:ext cx="7654478" cy="529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 flipV="1">
            <a:off x="846715" y="1228210"/>
            <a:ext cx="7488975" cy="1528447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846715" y="5331515"/>
            <a:ext cx="7488975" cy="1093073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846715" y="3063897"/>
            <a:ext cx="7488975" cy="1978113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CDBB244-750B-9800-9AB9-4C548A704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80376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方法四</a:t>
            </a:r>
          </a:p>
        </p:txBody>
      </p:sp>
      <p:sp>
        <p:nvSpPr>
          <p:cNvPr id="4" name="矩形 3"/>
          <p:cNvSpPr/>
          <p:nvPr/>
        </p:nvSpPr>
        <p:spPr>
          <a:xfrm>
            <a:off x="3439052" y="274638"/>
            <a:ext cx="2304300" cy="64633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放大鏡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http://patentimages.storage.googleapis.com/WO2010068657A2/imgf000013_0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05" y="1201510"/>
            <a:ext cx="7654478" cy="529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patentimages.storage.googleapis.com/WO2010068657A2/imgf000013_00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49" b="64329"/>
          <a:stretch/>
        </p:blipFill>
        <p:spPr bwMode="auto">
          <a:xfrm>
            <a:off x="708240" y="2712005"/>
            <a:ext cx="7765923" cy="35069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patentimages.storage.googleapis.com/WO2010068657A2/imgf000013_00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60" b="21518"/>
          <a:stretch/>
        </p:blipFill>
        <p:spPr bwMode="auto">
          <a:xfrm>
            <a:off x="708240" y="5003605"/>
            <a:ext cx="7765923" cy="35069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FAC6FEF-DDCA-00EC-0D5C-0F623DE8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00715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960007" y="3437792"/>
            <a:ext cx="5223983" cy="14890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4400" dirty="0"/>
              <a:t>https://shorturl.at/FXpYJ</a:t>
            </a:r>
            <a:endParaRPr lang="en-US" altLang="zh-TW" sz="5400" dirty="0">
              <a:latin typeface="Cambria" panose="02040503050406030204" pitchFamily="18" charset="0"/>
            </a:endParaRPr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457199" y="1547155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練習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017FCF9-4D9E-2C32-2AC1-1663BE09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9199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33690" cy="619632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組合技</a:t>
            </a:r>
          </a:p>
        </p:txBody>
      </p:sp>
      <p:pic>
        <p:nvPicPr>
          <p:cNvPr id="1026" name="Picture 2" descr="http://patentimages.storage.googleapis.com/WO2010068657A2/imgf000013_0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05" y="1201510"/>
            <a:ext cx="7654478" cy="529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patentimages.storage.googleapis.com/WO2010068657A2/imgf000013_00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49" b="64329"/>
          <a:stretch/>
        </p:blipFill>
        <p:spPr bwMode="auto">
          <a:xfrm>
            <a:off x="708240" y="2712005"/>
            <a:ext cx="7765923" cy="35069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patentimages.storage.googleapis.com/WO2010068657A2/imgf000013_000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60" b="21518"/>
          <a:stretch/>
        </p:blipFill>
        <p:spPr bwMode="auto">
          <a:xfrm>
            <a:off x="708240" y="5003605"/>
            <a:ext cx="7765923" cy="35069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 flipV="1">
            <a:off x="846715" y="1228210"/>
            <a:ext cx="7488975" cy="1528447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846715" y="3063897"/>
            <a:ext cx="7488975" cy="1978113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846715" y="5331515"/>
            <a:ext cx="7488975" cy="1093073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2364985" y="2710805"/>
            <a:ext cx="3955715" cy="3413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2373950" y="5002404"/>
            <a:ext cx="3955715" cy="3291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CC9A2C2-7081-5116-21C9-656C888F0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28674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 txBox="1">
            <a:spLocks/>
          </p:cNvSpPr>
          <p:nvPr/>
        </p:nvSpPr>
        <p:spPr>
          <a:xfrm>
            <a:off x="457200" y="274638"/>
            <a:ext cx="1772095" cy="61963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修改前</a:t>
            </a:r>
            <a:endParaRPr lang="zh-TW" altLang="en-US" sz="40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AB9707E-3707-C2C5-5A45-66C278470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38</a:t>
            </a:fld>
            <a:endParaRPr lang="zh-TW" altLang="en-US"/>
          </a:p>
        </p:txBody>
      </p:sp>
      <p:graphicFrame>
        <p:nvGraphicFramePr>
          <p:cNvPr id="9" name="圖表 8">
            <a:extLst>
              <a:ext uri="{FF2B5EF4-FFF2-40B4-BE49-F238E27FC236}">
                <a16:creationId xmlns:a16="http://schemas.microsoft.com/office/drawing/2014/main" id="{DD0CB59A-382F-47C2-B38C-CB1B42D57014}"/>
              </a:ext>
            </a:extLst>
          </p:cNvPr>
          <p:cNvGraphicFramePr>
            <a:graphicFrameLocks/>
          </p:cNvGraphicFramePr>
          <p:nvPr/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文字方塊 10">
            <a:extLst>
              <a:ext uri="{FF2B5EF4-FFF2-40B4-BE49-F238E27FC236}">
                <a16:creationId xmlns:a16="http://schemas.microsoft.com/office/drawing/2014/main" id="{F8F5820D-90F0-40BC-74DD-B4129DFBD33D}"/>
              </a:ext>
            </a:extLst>
          </p:cNvPr>
          <p:cNvSpPr txBox="1"/>
          <p:nvPr/>
        </p:nvSpPr>
        <p:spPr>
          <a:xfrm>
            <a:off x="4248834" y="48006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月份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B8783DBD-53C0-094B-2465-A2A4CBF067FB}"/>
              </a:ext>
            </a:extLst>
          </p:cNvPr>
          <p:cNvSpPr txBox="1"/>
          <p:nvPr/>
        </p:nvSpPr>
        <p:spPr>
          <a:xfrm rot="16200000">
            <a:off x="1721299" y="32443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數目</a:t>
            </a:r>
          </a:p>
        </p:txBody>
      </p:sp>
    </p:spTree>
    <p:extLst>
      <p:ext uri="{BB962C8B-B14F-4D97-AF65-F5344CB8AC3E}">
        <p14:creationId xmlns:p14="http://schemas.microsoft.com/office/powerpoint/2010/main" val="535714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 txBox="1">
            <a:spLocks/>
          </p:cNvSpPr>
          <p:nvPr/>
        </p:nvSpPr>
        <p:spPr>
          <a:xfrm>
            <a:off x="457200" y="274638"/>
            <a:ext cx="2309765" cy="61963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修改後一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8A4E9C9-7CC3-83EC-72DE-6D3A9A663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39</a:t>
            </a:fld>
            <a:endParaRPr lang="zh-TW" altLang="en-US"/>
          </a:p>
        </p:txBody>
      </p:sp>
      <p:graphicFrame>
        <p:nvGraphicFramePr>
          <p:cNvPr id="8" name="圖表 7">
            <a:extLst>
              <a:ext uri="{FF2B5EF4-FFF2-40B4-BE49-F238E27FC236}">
                <a16:creationId xmlns:a16="http://schemas.microsoft.com/office/drawing/2014/main" id="{87BF7D66-0852-E06B-E131-BF2150FB8974}"/>
              </a:ext>
            </a:extLst>
          </p:cNvPr>
          <p:cNvGraphicFramePr>
            <a:graphicFrameLocks/>
          </p:cNvGraphicFramePr>
          <p:nvPr/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文字方塊 9">
            <a:extLst>
              <a:ext uri="{FF2B5EF4-FFF2-40B4-BE49-F238E27FC236}">
                <a16:creationId xmlns:a16="http://schemas.microsoft.com/office/drawing/2014/main" id="{53A3AE4F-B6D1-316E-1B03-0295240FB68D}"/>
              </a:ext>
            </a:extLst>
          </p:cNvPr>
          <p:cNvSpPr txBox="1"/>
          <p:nvPr/>
        </p:nvSpPr>
        <p:spPr>
          <a:xfrm>
            <a:off x="4248834" y="48006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月份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AE77456-A6FF-0993-124A-427E4D1EBE78}"/>
              </a:ext>
            </a:extLst>
          </p:cNvPr>
          <p:cNvSpPr txBox="1"/>
          <p:nvPr/>
        </p:nvSpPr>
        <p:spPr>
          <a:xfrm rot="16200000">
            <a:off x="1721299" y="32443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數目</a:t>
            </a:r>
          </a:p>
        </p:txBody>
      </p:sp>
    </p:spTree>
    <p:extLst>
      <p:ext uri="{BB962C8B-B14F-4D97-AF65-F5344CB8AC3E}">
        <p14:creationId xmlns:p14="http://schemas.microsoft.com/office/powerpoint/2010/main" val="6733414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 txBox="1">
            <a:spLocks/>
          </p:cNvSpPr>
          <p:nvPr/>
        </p:nvSpPr>
        <p:spPr>
          <a:xfrm>
            <a:off x="457200" y="274638"/>
            <a:ext cx="2309765" cy="61963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修改後二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8A4E9C9-7CC3-83EC-72DE-6D3A9A663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40</a:t>
            </a:fld>
            <a:endParaRPr lang="zh-TW" altLang="en-US"/>
          </a:p>
        </p:txBody>
      </p:sp>
      <p:graphicFrame>
        <p:nvGraphicFramePr>
          <p:cNvPr id="2" name="圖表 1">
            <a:extLst>
              <a:ext uri="{FF2B5EF4-FFF2-40B4-BE49-F238E27FC236}">
                <a16:creationId xmlns:a16="http://schemas.microsoft.com/office/drawing/2014/main" id="{87BF7D66-0852-E06B-E131-BF2150FB8974}"/>
              </a:ext>
            </a:extLst>
          </p:cNvPr>
          <p:cNvGraphicFramePr>
            <a:graphicFrameLocks/>
          </p:cNvGraphicFramePr>
          <p:nvPr/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id="{FE7D6F54-F3B3-C138-AB79-4574918330B6}"/>
              </a:ext>
            </a:extLst>
          </p:cNvPr>
          <p:cNvSpPr txBox="1"/>
          <p:nvPr/>
        </p:nvSpPr>
        <p:spPr>
          <a:xfrm>
            <a:off x="4248834" y="48006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月份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785CB32-344F-A5F4-4F8A-DE1E1B061042}"/>
              </a:ext>
            </a:extLst>
          </p:cNvPr>
          <p:cNvSpPr txBox="1"/>
          <p:nvPr/>
        </p:nvSpPr>
        <p:spPr>
          <a:xfrm rot="16200000">
            <a:off x="1721299" y="32443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數目</a:t>
            </a:r>
          </a:p>
        </p:txBody>
      </p:sp>
    </p:spTree>
    <p:extLst>
      <p:ext uri="{BB962C8B-B14F-4D97-AF65-F5344CB8AC3E}">
        <p14:creationId xmlns:p14="http://schemas.microsoft.com/office/powerpoint/2010/main" val="39483364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93095" y="1815990"/>
            <a:ext cx="7772400" cy="3456450"/>
          </a:xfrm>
        </p:spPr>
        <p:txBody>
          <a:bodyPr>
            <a:normAutofit/>
          </a:bodyPr>
          <a:lstStyle/>
          <a:p>
            <a:r>
              <a:rPr lang="zh-TW" altLang="en-US" sz="7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動畫設計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AD00BF8-FFED-1372-67C1-0C2ABE078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65403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字方塊 30"/>
          <p:cNvSpPr txBox="1"/>
          <p:nvPr/>
        </p:nvSpPr>
        <p:spPr>
          <a:xfrm>
            <a:off x="1709911" y="-4884882"/>
            <a:ext cx="265599" cy="11203049"/>
          </a:xfrm>
          <a:prstGeom prst="rect">
            <a:avLst/>
          </a:prstGeom>
          <a:noFill/>
        </p:spPr>
        <p:txBody>
          <a:bodyPr wrap="square" lIns="121901" tIns="60951" rIns="121901" bIns="60951" rtlCol="0">
            <a:spAutoFit/>
          </a:bodyPr>
          <a:lstStyle/>
          <a:p>
            <a:pPr algn="ctr"/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987654321</a:t>
            </a:r>
          </a:p>
          <a:p>
            <a:pPr algn="ctr"/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987654321</a:t>
            </a:r>
          </a:p>
          <a:p>
            <a:pPr algn="ctr"/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 </a:t>
            </a:r>
          </a:p>
          <a:p>
            <a:pPr algn="ctr"/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987654321</a:t>
            </a:r>
          </a:p>
          <a:p>
            <a:pPr algn="ctr"/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</a:t>
            </a:r>
          </a:p>
          <a:p>
            <a:pPr algn="ctr"/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1544156" y="1338380"/>
            <a:ext cx="188293" cy="4555075"/>
          </a:xfrm>
          <a:prstGeom prst="rect">
            <a:avLst/>
          </a:prstGeom>
          <a:noFill/>
        </p:spPr>
        <p:txBody>
          <a:bodyPr wrap="square" lIns="121901" tIns="60951" rIns="121901" bIns="60951" rtlCol="0">
            <a:spAutoFit/>
          </a:bodyPr>
          <a:lstStyle/>
          <a:p>
            <a:pPr algn="ctr"/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</a:t>
            </a:r>
          </a:p>
          <a:p>
            <a:pPr algn="ctr"/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98765432</a:t>
            </a:r>
          </a:p>
          <a:p>
            <a:pPr algn="ctr"/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</a:p>
          <a:p>
            <a:pPr algn="ctr"/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1289627" y="1338377"/>
            <a:ext cx="258604" cy="492424"/>
          </a:xfrm>
          <a:prstGeom prst="rect">
            <a:avLst/>
          </a:prstGeom>
          <a:noFill/>
        </p:spPr>
        <p:txBody>
          <a:bodyPr wrap="square" lIns="121901" tIns="60951" rIns="121901" bIns="60951" rtlCol="0">
            <a:spAutoFit/>
          </a:bodyPr>
          <a:lstStyle/>
          <a:p>
            <a:pPr algn="ctr"/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</a:p>
        </p:txBody>
      </p:sp>
      <p:sp>
        <p:nvSpPr>
          <p:cNvPr id="35" name="矩形 34"/>
          <p:cNvSpPr/>
          <p:nvPr/>
        </p:nvSpPr>
        <p:spPr>
          <a:xfrm>
            <a:off x="1632034" y="1346845"/>
            <a:ext cx="424117" cy="492424"/>
          </a:xfrm>
          <a:prstGeom prst="rect">
            <a:avLst/>
          </a:prstGeom>
        </p:spPr>
        <p:txBody>
          <a:bodyPr wrap="none" lIns="121901" tIns="60951" rIns="121901" bIns="60951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</a:t>
            </a:r>
            <a:endParaRPr lang="zh-TW" altLang="en-US" sz="2400" dirty="0"/>
          </a:p>
        </p:txBody>
      </p:sp>
      <p:grpSp>
        <p:nvGrpSpPr>
          <p:cNvPr id="36" name="群組 35"/>
          <p:cNvGrpSpPr/>
          <p:nvPr/>
        </p:nvGrpSpPr>
        <p:grpSpPr>
          <a:xfrm>
            <a:off x="1254648" y="-2142569"/>
            <a:ext cx="764708" cy="12652587"/>
            <a:chOff x="937258" y="-4345940"/>
            <a:chExt cx="573531" cy="9489440"/>
          </a:xfrm>
        </p:grpSpPr>
        <p:grpSp>
          <p:nvGrpSpPr>
            <p:cNvPr id="37" name="群組 36"/>
            <p:cNvGrpSpPr/>
            <p:nvPr/>
          </p:nvGrpSpPr>
          <p:grpSpPr>
            <a:xfrm>
              <a:off x="937259" y="1531620"/>
              <a:ext cx="573530" cy="3611880"/>
              <a:chOff x="937259" y="1531620"/>
              <a:chExt cx="573530" cy="3611880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937259" y="4042175"/>
                <a:ext cx="573529" cy="110132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400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937260" y="1531620"/>
                <a:ext cx="573529" cy="3205480"/>
              </a:xfrm>
              <a:prstGeom prst="rect">
                <a:avLst/>
              </a:prstGeom>
              <a:pattFill prst="wdUpDiag">
                <a:fgClr>
                  <a:srgbClr val="FFFFFF"/>
                </a:fgClr>
                <a:bgClr>
                  <a:srgbClr val="FEBE34"/>
                </a:bgClr>
              </a:patt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400"/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937258" y="-4345940"/>
              <a:ext cx="573529" cy="563780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</p:grpSp>
      <p:sp>
        <p:nvSpPr>
          <p:cNvPr id="41" name="矩形 40"/>
          <p:cNvSpPr/>
          <p:nvPr/>
        </p:nvSpPr>
        <p:spPr>
          <a:xfrm>
            <a:off x="913239" y="5353953"/>
            <a:ext cx="1340537" cy="1684567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1" tIns="60951" rIns="121901" bIns="60951" rtlCol="0" anchor="ctr"/>
          <a:lstStyle/>
          <a:p>
            <a:pPr algn="ctr"/>
            <a:endParaRPr lang="zh-TW" altLang="en-US" sz="2400"/>
          </a:p>
        </p:txBody>
      </p:sp>
      <p:sp>
        <p:nvSpPr>
          <p:cNvPr id="42" name="文字方塊 41"/>
          <p:cNvSpPr txBox="1"/>
          <p:nvPr/>
        </p:nvSpPr>
        <p:spPr>
          <a:xfrm>
            <a:off x="913239" y="5637247"/>
            <a:ext cx="1339431" cy="779747"/>
          </a:xfrm>
          <a:prstGeom prst="rect">
            <a:avLst/>
          </a:prstGeom>
          <a:noFill/>
        </p:spPr>
        <p:txBody>
          <a:bodyPr wrap="none" lIns="121901" tIns="60951" rIns="121901" bIns="60951" rtlCol="0">
            <a:spAutoFit/>
          </a:bodyPr>
          <a:lstStyle/>
          <a:p>
            <a:r>
              <a:rPr lang="zh-TW" altLang="en-US" sz="4267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熱情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3C45986-3E7D-4E2A-0736-FB3A725BC78D}"/>
              </a:ext>
            </a:extLst>
          </p:cNvPr>
          <p:cNvSpPr/>
          <p:nvPr/>
        </p:nvSpPr>
        <p:spPr>
          <a:xfrm>
            <a:off x="3312746" y="1239915"/>
            <a:ext cx="2949073" cy="120032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動圖使用原則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需要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重點強調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數據、現象、方法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E86FFC9-6547-4EDF-A77B-27EB1923F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328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L -4.79167E-6 -0.57152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5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83951E-6 L -1.66667E-6 0.96389 " pathEditMode="relative" rAng="0" ptsTypes="AA">
                                      <p:cBhvr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圖表 5"/>
          <p:cNvGraphicFramePr/>
          <p:nvPr/>
        </p:nvGraphicFramePr>
        <p:xfrm>
          <a:off x="886326" y="1187283"/>
          <a:ext cx="7174832" cy="4483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矩形 6"/>
          <p:cNvSpPr/>
          <p:nvPr/>
        </p:nvSpPr>
        <p:spPr>
          <a:xfrm>
            <a:off x="1315890" y="5007256"/>
            <a:ext cx="6270171" cy="1054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53CE26CB-2FA3-6FE0-80B4-2639D1C99CEB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4844495" cy="61963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4000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過多動畫</a:t>
            </a:r>
            <a:r>
              <a:rPr lang="en-US" altLang="zh-TW" sz="4000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for</a:t>
            </a:r>
            <a:r>
              <a:rPr lang="zh-TW" altLang="en-US" sz="4000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4000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Science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0EA0F49-C4AF-5E49-FA67-49F63A833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DAD0-BA20-41C9-AC53-9CD647FD8EEC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737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El"/>
        </p:bldSub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803885"/>
            <a:ext cx="7772400" cy="1470025"/>
          </a:xfrm>
        </p:spPr>
        <p:txBody>
          <a:bodyPr>
            <a:normAutofit/>
          </a:bodyPr>
          <a:lstStyle/>
          <a:p>
            <a:r>
              <a:rPr lang="zh-TW" altLang="en-US" sz="7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簡易編排原則</a:t>
            </a:r>
            <a:endParaRPr lang="zh-TW" altLang="en-US" sz="72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6A60C90B-C384-7874-721A-44552C82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44418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1" y="2968141"/>
            <a:ext cx="4114800" cy="1428734"/>
          </a:xfrm>
        </p:spPr>
        <p:txBody>
          <a:bodyPr>
            <a:no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36-44pt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，不超過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solidFill>
                  <a:prstClr val="black"/>
                </a:solidFill>
                <a:ea typeface="微軟正黑體" pitchFamily="34" charset="-120"/>
              </a:rPr>
              <a:t>中文</a:t>
            </a:r>
            <a:r>
              <a:rPr lang="en-US" altLang="zh-TW" sz="2000" dirty="0">
                <a:solidFill>
                  <a:prstClr val="black"/>
                </a:solidFill>
                <a:ea typeface="微軟正黑體" pitchFamily="34" charset="-120"/>
              </a:rPr>
              <a:t>: </a:t>
            </a:r>
            <a:r>
              <a:rPr lang="zh-TW" altLang="en-US" sz="2000" dirty="0">
                <a:solidFill>
                  <a:prstClr val="black"/>
                </a:solidFill>
                <a:ea typeface="微軟正黑體" pitchFamily="34" charset="-120"/>
              </a:rPr>
              <a:t>微軟正黑體</a:t>
            </a:r>
            <a:endParaRPr lang="en-US" altLang="zh-TW" sz="2000" dirty="0">
              <a:solidFill>
                <a:prstClr val="black"/>
              </a:solidFill>
              <a:ea typeface="微軟正黑體" pitchFamily="34" charset="-120"/>
            </a:endParaRPr>
          </a:p>
          <a:p>
            <a:r>
              <a:rPr lang="zh-TW" altLang="en-US" sz="2000" dirty="0">
                <a:solidFill>
                  <a:prstClr val="black"/>
                </a:solidFill>
                <a:ea typeface="微軟正黑體" pitchFamily="34" charset="-120"/>
              </a:rPr>
              <a:t>英文</a:t>
            </a:r>
            <a:r>
              <a:rPr lang="en-US" altLang="zh-TW" sz="2000" dirty="0">
                <a:solidFill>
                  <a:prstClr val="black"/>
                </a:solidFill>
                <a:ea typeface="微軟正黑體" pitchFamily="34" charset="-120"/>
              </a:rPr>
              <a:t>: </a:t>
            </a:r>
            <a:r>
              <a:rPr lang="en-US" altLang="zh-TW" sz="2000" dirty="0">
                <a:solidFill>
                  <a:prstClr val="black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Arial</a:t>
            </a:r>
            <a:r>
              <a:rPr lang="zh-TW" altLang="en-US" sz="2000" dirty="0">
                <a:solidFill>
                  <a:prstClr val="black"/>
                </a:solidFill>
                <a:latin typeface="Arial" panose="020B0604020202020204" pitchFamily="34" charset="0"/>
                <a:ea typeface="微軟正黑體" pitchFamily="34" charset="-120"/>
                <a:cs typeface="Arial" panose="020B0604020202020204" pitchFamily="34" charset="0"/>
              </a:rPr>
              <a:t>，</a:t>
            </a:r>
            <a:r>
              <a:rPr lang="en-US" altLang="zh-TW" sz="2000" dirty="0"/>
              <a:t>Calibri</a:t>
            </a:r>
            <a:r>
              <a:rPr lang="zh-TW" altLang="en-US" sz="2000" dirty="0"/>
              <a:t>，</a:t>
            </a:r>
            <a:r>
              <a:rPr lang="en-US" altLang="zh-TW" sz="2000" dirty="0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CMU Sans Serif</a:t>
            </a:r>
            <a:endParaRPr lang="zh-TW" altLang="en-US" sz="2000" dirty="0">
              <a:latin typeface="CMU Sans Serif" panose="02000603000000000000" pitchFamily="2" charset="0"/>
              <a:cs typeface="CMU Sans Serif" panose="02000603000000000000" pitchFamily="2" charset="0"/>
            </a:endParaRPr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字型</a:t>
            </a:r>
            <a:endParaRPr lang="zh-TW" altLang="en-US" dirty="0">
              <a:latin typeface="Vrinda" panose="020B0502040204020203" pitchFamily="34" charset="0"/>
              <a:ea typeface="微軟正黑體" panose="020B0604030504040204" pitchFamily="34" charset="-120"/>
              <a:cs typeface="Vrinda" panose="020B0502040204020203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60603" y="2200040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</a:t>
            </a:r>
            <a:endParaRPr lang="zh-TW" altLang="en-US" sz="3600" b="1" dirty="0"/>
          </a:p>
        </p:txBody>
      </p:sp>
      <p:sp>
        <p:nvSpPr>
          <p:cNvPr id="5" name="矩形 4"/>
          <p:cNvSpPr/>
          <p:nvPr/>
        </p:nvSpPr>
        <p:spPr>
          <a:xfrm>
            <a:off x="6075401" y="2194762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內文</a:t>
            </a: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>
          <a:xfrm>
            <a:off x="4572000" y="2968141"/>
            <a:ext cx="4114799" cy="14287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20-25pt</a:t>
            </a:r>
          </a:p>
          <a:p>
            <a:r>
              <a:rPr lang="zh-TW" altLang="en-US" sz="2000" dirty="0">
                <a:solidFill>
                  <a:prstClr val="black"/>
                </a:solidFill>
                <a:ea typeface="微軟正黑體" pitchFamily="34" charset="-120"/>
              </a:rPr>
              <a:t>中文</a:t>
            </a:r>
            <a:r>
              <a:rPr lang="en-US" altLang="zh-TW" sz="2000" dirty="0">
                <a:solidFill>
                  <a:prstClr val="black"/>
                </a:solidFill>
                <a:ea typeface="微軟正黑體" pitchFamily="34" charset="-120"/>
              </a:rPr>
              <a:t>:</a:t>
            </a:r>
            <a:r>
              <a:rPr lang="zh-TW" altLang="en-US" sz="2000" dirty="0">
                <a:solidFill>
                  <a:prstClr val="black"/>
                </a:solidFill>
                <a:ea typeface="微軟正黑體" pitchFamily="34" charset="-120"/>
              </a:rPr>
              <a:t>微軟正黑體或</a:t>
            </a:r>
            <a:r>
              <a:rPr lang="zh-TW" altLang="en-US" sz="2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標楷體</a:t>
            </a:r>
            <a:endParaRPr lang="en-US" altLang="zh-TW" sz="20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solidFill>
                  <a:prstClr val="black"/>
                </a:solidFill>
                <a:ea typeface="微軟正黑體" pitchFamily="34" charset="-120"/>
              </a:rPr>
              <a:t>英文</a:t>
            </a:r>
            <a:r>
              <a:rPr lang="en-US" altLang="zh-TW" sz="2000" dirty="0">
                <a:solidFill>
                  <a:prstClr val="black"/>
                </a:solidFill>
                <a:ea typeface="微軟正黑體" pitchFamily="34" charset="-120"/>
              </a:rPr>
              <a:t>: </a:t>
            </a:r>
            <a:r>
              <a:rPr lang="en-US" altLang="zh-TW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Courier New</a:t>
            </a:r>
            <a:r>
              <a:rPr lang="zh-TW" alt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，</a:t>
            </a:r>
            <a:r>
              <a:rPr lang="en-US" altLang="zh-TW" sz="2000" dirty="0">
                <a:solidFill>
                  <a:prstClr val="black"/>
                </a:solidFill>
                <a:latin typeface="Georgia" panose="02040502050405020303" pitchFamily="18" charset="0"/>
                <a:ea typeface="微軟正黑體" pitchFamily="34" charset="-120"/>
                <a:cs typeface="Vrinda" panose="020B0502040204020203" pitchFamily="34" charset="0"/>
              </a:rPr>
              <a:t>Georgia</a:t>
            </a:r>
            <a:r>
              <a:rPr lang="zh-TW" altLang="en-US" sz="2000" dirty="0">
                <a:solidFill>
                  <a:prstClr val="black"/>
                </a:solidFill>
                <a:latin typeface="Georgia" panose="02040502050405020303" pitchFamily="18" charset="0"/>
                <a:ea typeface="微軟正黑體" pitchFamily="34" charset="-120"/>
                <a:cs typeface="Vrinda" panose="020B0502040204020203" pitchFamily="34" charset="0"/>
              </a:rPr>
              <a:t>，</a:t>
            </a:r>
            <a:r>
              <a:rPr lang="en-US" altLang="zh-TW" sz="2000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Times New Roman</a:t>
            </a:r>
            <a:r>
              <a:rPr lang="zh-TW" alt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，</a:t>
            </a:r>
            <a:r>
              <a:rPr lang="en-US" altLang="zh-TW" sz="2000" dirty="0">
                <a:solidFill>
                  <a:prstClr val="black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CMU</a:t>
            </a:r>
            <a:r>
              <a:rPr lang="zh-TW" altLang="en-US" sz="2000" dirty="0">
                <a:solidFill>
                  <a:prstClr val="black"/>
                </a:solidFill>
                <a:latin typeface="CMU Serif" panose="02000603000000000000" pitchFamily="2" charset="0"/>
                <a:ea typeface="微軟正黑體" pitchFamily="34" charset="-120"/>
                <a:cs typeface="CMU Serif" panose="02000603000000000000" pitchFamily="2" charset="0"/>
              </a:rPr>
              <a:t> </a:t>
            </a:r>
            <a:r>
              <a:rPr lang="en-US" altLang="zh-TW" sz="2000" dirty="0">
                <a:solidFill>
                  <a:prstClr val="black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Serif</a:t>
            </a:r>
            <a:endParaRPr lang="zh-TW" altLang="en-US" sz="2000" dirty="0">
              <a:latin typeface="CMU Serif" panose="02000603000000000000" pitchFamily="2" charset="0"/>
              <a:cs typeface="CMU Serif" panose="02000603000000000000" pitchFamily="2" charset="0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577880" y="2841093"/>
            <a:ext cx="32644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4614665" y="2841093"/>
            <a:ext cx="4072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資料庫圖表 11"/>
          <p:cNvGraphicFramePr/>
          <p:nvPr>
            <p:extLst>
              <p:ext uri="{D42A27DB-BD31-4B8C-83A1-F6EECF244321}">
                <p14:modId xmlns:p14="http://schemas.microsoft.com/office/powerpoint/2010/main" val="537247047"/>
              </p:ext>
            </p:extLst>
          </p:nvPr>
        </p:nvGraphicFramePr>
        <p:xfrm>
          <a:off x="942727" y="4811580"/>
          <a:ext cx="7258545" cy="157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F3B8A4E-FEAF-7BF4-E8C1-2CDD0A88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81911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保留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PPT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上參考資料空間</a:t>
            </a:r>
          </a:p>
        </p:txBody>
      </p:sp>
      <p:grpSp>
        <p:nvGrpSpPr>
          <p:cNvPr id="5" name="群組 6"/>
          <p:cNvGrpSpPr>
            <a:grpSpLocks/>
          </p:cNvGrpSpPr>
          <p:nvPr/>
        </p:nvGrpSpPr>
        <p:grpSpPr bwMode="auto">
          <a:xfrm>
            <a:off x="2209822" y="2206390"/>
            <a:ext cx="69850" cy="2678112"/>
            <a:chOff x="390236" y="1181099"/>
            <a:chExt cx="79813" cy="3060148"/>
          </a:xfrm>
        </p:grpSpPr>
        <p:sp>
          <p:nvSpPr>
            <p:cNvPr id="6" name="手繪多邊形 5"/>
            <p:cNvSpPr/>
            <p:nvPr/>
          </p:nvSpPr>
          <p:spPr>
            <a:xfrm>
              <a:off x="390236" y="1181099"/>
              <a:ext cx="79813" cy="2622984"/>
            </a:xfrm>
            <a:custGeom>
              <a:avLst/>
              <a:gdLst>
                <a:gd name="connsiteX0" fmla="*/ 160867 w 160867"/>
                <a:gd name="connsiteY0" fmla="*/ 0 h 2633133"/>
                <a:gd name="connsiteX1" fmla="*/ 0 w 160867"/>
                <a:gd name="connsiteY1" fmla="*/ 0 h 2633133"/>
                <a:gd name="connsiteX2" fmla="*/ 0 w 160867"/>
                <a:gd name="connsiteY2" fmla="*/ 2633133 h 2633133"/>
                <a:gd name="connsiteX3" fmla="*/ 152400 w 160867"/>
                <a:gd name="connsiteY3" fmla="*/ 2633133 h 263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867" h="2633133">
                  <a:moveTo>
                    <a:pt x="160867" y="0"/>
                  </a:moveTo>
                  <a:lnTo>
                    <a:pt x="0" y="0"/>
                  </a:lnTo>
                  <a:lnTo>
                    <a:pt x="0" y="2633133"/>
                  </a:lnTo>
                  <a:lnTo>
                    <a:pt x="152400" y="2633133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>
                <a:solidFill>
                  <a:srgbClr val="996633"/>
                </a:solidFill>
              </a:endParaRPr>
            </a:p>
          </p:txBody>
        </p:sp>
        <p:sp>
          <p:nvSpPr>
            <p:cNvPr id="7" name="手繪多邊形 6"/>
            <p:cNvSpPr/>
            <p:nvPr/>
          </p:nvSpPr>
          <p:spPr>
            <a:xfrm>
              <a:off x="390236" y="3854874"/>
              <a:ext cx="79813" cy="386373"/>
            </a:xfrm>
            <a:custGeom>
              <a:avLst/>
              <a:gdLst>
                <a:gd name="connsiteX0" fmla="*/ 160867 w 160867"/>
                <a:gd name="connsiteY0" fmla="*/ 0 h 2633133"/>
                <a:gd name="connsiteX1" fmla="*/ 0 w 160867"/>
                <a:gd name="connsiteY1" fmla="*/ 0 h 2633133"/>
                <a:gd name="connsiteX2" fmla="*/ 0 w 160867"/>
                <a:gd name="connsiteY2" fmla="*/ 2633133 h 2633133"/>
                <a:gd name="connsiteX3" fmla="*/ 152400 w 160867"/>
                <a:gd name="connsiteY3" fmla="*/ 2633133 h 263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867" h="2633133">
                  <a:moveTo>
                    <a:pt x="160867" y="0"/>
                  </a:moveTo>
                  <a:lnTo>
                    <a:pt x="0" y="0"/>
                  </a:lnTo>
                  <a:lnTo>
                    <a:pt x="0" y="2633133"/>
                  </a:lnTo>
                  <a:lnTo>
                    <a:pt x="152400" y="2633133"/>
                  </a:lnTo>
                </a:path>
              </a:pathLst>
            </a:custGeom>
            <a:noFill/>
            <a:ln w="12700">
              <a:solidFill>
                <a:srgbClr val="00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2414610" y="4559065"/>
            <a:ext cx="4748212" cy="317500"/>
          </a:xfrm>
          <a:prstGeom prst="rect">
            <a:avLst/>
          </a:prstGeom>
          <a:pattFill prst="wdUpDiag">
            <a:fgClr>
              <a:srgbClr val="00CC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" name="矩形 21"/>
          <p:cNvSpPr>
            <a:spLocks noChangeArrowheads="1"/>
          </p:cNvSpPr>
          <p:nvPr/>
        </p:nvSpPr>
        <p:spPr bwMode="auto">
          <a:xfrm>
            <a:off x="1576796" y="2963627"/>
            <a:ext cx="543739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2800">
                <a:solidFill>
                  <a:srgbClr val="080808"/>
                </a:solidFill>
                <a:latin typeface="Arial" charset="0"/>
                <a:ea typeface="微軟正黑體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zh-TW" altLang="en-US" sz="1400" b="1" dirty="0">
                <a:solidFill>
                  <a:srgbClr val="996633"/>
                </a:solidFill>
                <a:cs typeface="Arial" charset="0"/>
              </a:rPr>
              <a:t>內容</a:t>
            </a:r>
            <a:endParaRPr lang="en-US" altLang="zh-TW" sz="1400" b="1" dirty="0">
              <a:solidFill>
                <a:srgbClr val="996633"/>
              </a:solidFill>
              <a:cs typeface="Arial" charset="0"/>
            </a:endParaRPr>
          </a:p>
        </p:txBody>
      </p:sp>
      <p:sp>
        <p:nvSpPr>
          <p:cNvPr id="10" name="矩形 22"/>
          <p:cNvSpPr>
            <a:spLocks noChangeArrowheads="1"/>
          </p:cNvSpPr>
          <p:nvPr/>
        </p:nvSpPr>
        <p:spPr bwMode="auto">
          <a:xfrm>
            <a:off x="1565443" y="4504340"/>
            <a:ext cx="593432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2800">
                <a:solidFill>
                  <a:srgbClr val="080808"/>
                </a:solidFill>
                <a:latin typeface="Arial" charset="0"/>
                <a:ea typeface="微軟正黑體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just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zh-TW" altLang="en-US" sz="1400" b="1" dirty="0">
                <a:solidFill>
                  <a:srgbClr val="00CCFF"/>
                </a:solidFill>
                <a:cs typeface="Arial" charset="0"/>
              </a:rPr>
              <a:t>參考</a:t>
            </a:r>
            <a:endParaRPr lang="en-US" altLang="zh-TW" sz="1400" b="1" dirty="0">
              <a:solidFill>
                <a:srgbClr val="00CCFF"/>
              </a:solidFill>
              <a:cs typeface="Arial" charset="0"/>
            </a:endParaRPr>
          </a:p>
          <a:p>
            <a:pPr algn="just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zh-TW" altLang="en-US" sz="1400" b="1" dirty="0">
                <a:solidFill>
                  <a:srgbClr val="00CCFF"/>
                </a:solidFill>
                <a:cs typeface="Arial" charset="0"/>
              </a:rPr>
              <a:t>資料 </a:t>
            </a:r>
            <a:endParaRPr lang="en-US" altLang="zh-TW" sz="1400" b="1" dirty="0">
              <a:solidFill>
                <a:srgbClr val="00CCFF"/>
              </a:solidFill>
              <a:cs typeface="Arial" charset="0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2280728" y="5205136"/>
            <a:ext cx="3858749" cy="271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2800">
                <a:solidFill>
                  <a:srgbClr val="080808"/>
                </a:solidFill>
                <a:latin typeface="Arial" charset="0"/>
                <a:ea typeface="微軟正黑體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微軟正黑體" pitchFamily="34" charset="-120"/>
              </a:defRPr>
            </a:lvl9pPr>
          </a:lstStyle>
          <a:p>
            <a:pPr algn="ctr"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zh-TW" altLang="en-US" sz="1200" dirty="0">
                <a:solidFill>
                  <a:srgbClr val="003C46"/>
                </a:solidFill>
                <a:cs typeface="Arial" charset="0"/>
              </a:rPr>
              <a:t>底部保留</a:t>
            </a:r>
            <a:r>
              <a:rPr lang="en-US" altLang="zh-TW" sz="1200" b="1" dirty="0">
                <a:solidFill>
                  <a:srgbClr val="00CCFF"/>
                </a:solidFill>
                <a:cs typeface="Arial" charset="0"/>
              </a:rPr>
              <a:t>1cm</a:t>
            </a:r>
            <a:r>
              <a:rPr lang="zh-TW" altLang="en-US" sz="1200" dirty="0">
                <a:solidFill>
                  <a:srgbClr val="003C46"/>
                </a:solidFill>
                <a:cs typeface="Arial" charset="0"/>
              </a:rPr>
              <a:t>高度，以利放入參考資料 </a:t>
            </a:r>
            <a:r>
              <a:rPr lang="en-US" altLang="zh-TW" sz="1200" dirty="0">
                <a:solidFill>
                  <a:srgbClr val="003C46"/>
                </a:solidFill>
                <a:cs typeface="Arial" charset="0"/>
              </a:rPr>
              <a:t>(16pt</a:t>
            </a:r>
            <a:r>
              <a:rPr lang="zh-TW" altLang="en-US" sz="1200" dirty="0">
                <a:solidFill>
                  <a:srgbClr val="003C46"/>
                </a:solidFill>
                <a:cs typeface="Arial" charset="0"/>
              </a:rPr>
              <a:t>大小文字</a:t>
            </a:r>
            <a:r>
              <a:rPr lang="en-US" altLang="zh-TW" sz="1200" dirty="0">
                <a:solidFill>
                  <a:srgbClr val="003C46"/>
                </a:solidFill>
                <a:cs typeface="Arial" charset="0"/>
              </a:rPr>
              <a:t>)</a:t>
            </a:r>
          </a:p>
        </p:txBody>
      </p:sp>
      <p:sp>
        <p:nvSpPr>
          <p:cNvPr id="12" name="手繪多邊形 11"/>
          <p:cNvSpPr/>
          <p:nvPr/>
        </p:nvSpPr>
        <p:spPr>
          <a:xfrm rot="18496524">
            <a:off x="2015585" y="4946249"/>
            <a:ext cx="211137" cy="482600"/>
          </a:xfrm>
          <a:custGeom>
            <a:avLst/>
            <a:gdLst>
              <a:gd name="connsiteX0" fmla="*/ 132369 w 132369"/>
              <a:gd name="connsiteY0" fmla="*/ 0 h 367145"/>
              <a:gd name="connsiteX1" fmla="*/ 35387 w 132369"/>
              <a:gd name="connsiteY1" fmla="*/ 83127 h 367145"/>
              <a:gd name="connsiteX2" fmla="*/ 750 w 132369"/>
              <a:gd name="connsiteY2" fmla="*/ 235527 h 367145"/>
              <a:gd name="connsiteX3" fmla="*/ 63096 w 132369"/>
              <a:gd name="connsiteY3" fmla="*/ 367145 h 367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369" h="367145">
                <a:moveTo>
                  <a:pt x="132369" y="0"/>
                </a:moveTo>
                <a:cubicBezTo>
                  <a:pt x="94846" y="21936"/>
                  <a:pt x="57323" y="43873"/>
                  <a:pt x="35387" y="83127"/>
                </a:cubicBezTo>
                <a:cubicBezTo>
                  <a:pt x="13451" y="122381"/>
                  <a:pt x="-3868" y="188191"/>
                  <a:pt x="750" y="235527"/>
                </a:cubicBezTo>
                <a:cubicBezTo>
                  <a:pt x="5368" y="282863"/>
                  <a:pt x="34232" y="325004"/>
                  <a:pt x="63096" y="367145"/>
                </a:cubicBezTo>
              </a:path>
            </a:pathLst>
          </a:custGeom>
          <a:noFill/>
          <a:ln>
            <a:solidFill>
              <a:srgbClr val="00CCFF"/>
            </a:solidFill>
            <a:headEnd type="none" w="med" len="med"/>
            <a:tailEnd type="arrow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F0DEEAB-777C-F006-04CB-A3712044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190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常用配色法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500563" y="896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1" lang="zh-TW" altLang="zh-TW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新細明體" charset="-120"/>
                <a:cs typeface="新細明體" charset="-120"/>
              </a:rPr>
            </a:br>
            <a:endParaRPr kumimoji="1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新細明體" charset="-120"/>
              <a:cs typeface="新細明體" charset="-12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84" y="1454149"/>
            <a:ext cx="6363876" cy="425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1CA9C62-98F6-82D1-CBF8-E4A1D745D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D51D-3ECD-4EA8-9C3F-7AF02AF70CB5}" type="slidenum">
              <a:rPr lang="zh-TW" altLang="en-US" smtClean="0"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23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</TotalTime>
  <Words>3416</Words>
  <Application>Microsoft Office PowerPoint</Application>
  <PresentationFormat>如螢幕大小 (4:3)</PresentationFormat>
  <Paragraphs>320</Paragraphs>
  <Slides>47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17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47</vt:i4>
      </vt:variant>
    </vt:vector>
  </HeadingPairs>
  <TitlesOfParts>
    <vt:vector size="66" baseType="lpstr">
      <vt:lpstr>Microsoft JhengHei Light</vt:lpstr>
      <vt:lpstr>Noto Sans TC Black</vt:lpstr>
      <vt:lpstr>微軟正黑體</vt:lpstr>
      <vt:lpstr>源泉圓體 B</vt:lpstr>
      <vt:lpstr>源泉圓體 H</vt:lpstr>
      <vt:lpstr>標楷體</vt:lpstr>
      <vt:lpstr>Arial</vt:lpstr>
      <vt:lpstr>Calibri</vt:lpstr>
      <vt:lpstr>Calibri Light</vt:lpstr>
      <vt:lpstr>Cambria</vt:lpstr>
      <vt:lpstr>CMU Sans Serif</vt:lpstr>
      <vt:lpstr>CMU Serif</vt:lpstr>
      <vt:lpstr>Comic Sans MS</vt:lpstr>
      <vt:lpstr>Courier New</vt:lpstr>
      <vt:lpstr>Georgia</vt:lpstr>
      <vt:lpstr>Times New Roman</vt:lpstr>
      <vt:lpstr>Vrinda</vt:lpstr>
      <vt:lpstr>Office 佈景主題</vt:lpstr>
      <vt:lpstr>1_Office 佈景主題</vt:lpstr>
      <vt:lpstr>PowerPoint 簡報</vt:lpstr>
      <vt:lpstr>PowerPoint 簡報</vt:lpstr>
      <vt:lpstr>封面</vt:lpstr>
      <vt:lpstr>目錄</vt:lpstr>
      <vt:lpstr>實驗目的</vt:lpstr>
      <vt:lpstr>實驗方法</vt:lpstr>
      <vt:lpstr>實驗結果與討論</vt:lpstr>
      <vt:lpstr>結論</vt:lpstr>
      <vt:lpstr>致謝</vt:lpstr>
      <vt:lpstr>目錄頁設計</vt:lpstr>
      <vt:lpstr>修改前</vt:lpstr>
      <vt:lpstr>方法一</vt:lpstr>
      <vt:lpstr>方法二</vt:lpstr>
      <vt:lpstr>修改後</vt:lpstr>
      <vt:lpstr>PowerPoint 簡報</vt:lpstr>
      <vt:lpstr>修改前</vt:lpstr>
      <vt:lpstr>方法一</vt:lpstr>
      <vt:lpstr>方法二</vt:lpstr>
      <vt:lpstr>方法三</vt:lpstr>
      <vt:lpstr>PowerPoint 簡報</vt:lpstr>
      <vt:lpstr>方法四</vt:lpstr>
      <vt:lpstr>修改前</vt:lpstr>
      <vt:lpstr>修改前</vt:lpstr>
      <vt:lpstr>修改前</vt:lpstr>
      <vt:lpstr>修改後</vt:lpstr>
      <vt:lpstr>修改後II</vt:lpstr>
      <vt:lpstr>修改後III</vt:lpstr>
      <vt:lpstr>練習</vt:lpstr>
      <vt:lpstr>修改前</vt:lpstr>
      <vt:lpstr>修改後</vt:lpstr>
      <vt:lpstr>長篇文字 圖表設計</vt:lpstr>
      <vt:lpstr>方法一</vt:lpstr>
      <vt:lpstr>方法二</vt:lpstr>
      <vt:lpstr>方法三</vt:lpstr>
      <vt:lpstr>方法四</vt:lpstr>
      <vt:lpstr>練習</vt:lpstr>
      <vt:lpstr>組合技</vt:lpstr>
      <vt:lpstr>PowerPoint 簡報</vt:lpstr>
      <vt:lpstr>PowerPoint 簡報</vt:lpstr>
      <vt:lpstr>PowerPoint 簡報</vt:lpstr>
      <vt:lpstr>動畫設計</vt:lpstr>
      <vt:lpstr>PowerPoint 簡報</vt:lpstr>
      <vt:lpstr>PowerPoint 簡報</vt:lpstr>
      <vt:lpstr>簡易編排原則</vt:lpstr>
      <vt:lpstr>字型</vt:lpstr>
      <vt:lpstr>保留PPT上參考資料空間</vt:lpstr>
      <vt:lpstr>常用配色法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10個你絕對不能犯的簡報錯誤</dc:title>
  <dc:creator>Hong-Yi</dc:creator>
  <cp:lastModifiedBy>Hong-Yi Chen</cp:lastModifiedBy>
  <cp:revision>98</cp:revision>
  <dcterms:created xsi:type="dcterms:W3CDTF">2015-11-21T03:34:02Z</dcterms:created>
  <dcterms:modified xsi:type="dcterms:W3CDTF">2026-08-14T06:26:44Z</dcterms:modified>
</cp:coreProperties>
</file>