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70" r:id="rId3"/>
    <p:sldId id="257" r:id="rId4"/>
    <p:sldId id="261" r:id="rId5"/>
    <p:sldId id="362" r:id="rId6"/>
    <p:sldId id="269" r:id="rId7"/>
    <p:sldId id="260" r:id="rId8"/>
    <p:sldId id="263" r:id="rId9"/>
    <p:sldId id="264" r:id="rId10"/>
    <p:sldId id="265" r:id="rId11"/>
    <p:sldId id="266" r:id="rId12"/>
    <p:sldId id="267" r:id="rId13"/>
    <p:sldId id="268" r:id="rId14"/>
    <p:sldId id="271" r:id="rId15"/>
    <p:sldId id="272" r:id="rId16"/>
    <p:sldId id="359" r:id="rId17"/>
    <p:sldId id="358" r:id="rId18"/>
    <p:sldId id="259" r:id="rId19"/>
    <p:sldId id="364" r:id="rId20"/>
    <p:sldId id="372" r:id="rId21"/>
    <p:sldId id="371" r:id="rId22"/>
    <p:sldId id="365" r:id="rId23"/>
    <p:sldId id="262" r:id="rId24"/>
    <p:sldId id="374" r:id="rId25"/>
    <p:sldId id="361" r:id="rId26"/>
    <p:sldId id="373" r:id="rId27"/>
    <p:sldId id="366" r:id="rId28"/>
    <p:sldId id="367" r:id="rId29"/>
    <p:sldId id="368" r:id="rId30"/>
    <p:sldId id="369" r:id="rId31"/>
    <p:sldId id="370" r:id="rId3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AFA"/>
    <a:srgbClr val="F9F9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3" d="100"/>
          <a:sy n="93" d="100"/>
        </p:scale>
        <p:origin x="5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ng-Yi Chen" userId="9bcf463a73b3d25e" providerId="LiveId" clId="{809F7999-AF28-4DEC-B550-2D8397A07F80}"/>
    <pc:docChg chg="undo custSel addSld delSld modSld sldOrd">
      <pc:chgData name="Hong-Yi Chen" userId="9bcf463a73b3d25e" providerId="LiveId" clId="{809F7999-AF28-4DEC-B550-2D8397A07F80}" dt="2026-08-12T06:16:28.493" v="101" actId="14100"/>
      <pc:docMkLst>
        <pc:docMk/>
      </pc:docMkLst>
      <pc:sldChg chg="addSp delSp modSp mod">
        <pc:chgData name="Hong-Yi Chen" userId="9bcf463a73b3d25e" providerId="LiveId" clId="{809F7999-AF28-4DEC-B550-2D8397A07F80}" dt="2026-08-12T06:16:28.493" v="101" actId="14100"/>
        <pc:sldMkLst>
          <pc:docMk/>
          <pc:sldMk cId="0" sldId="256"/>
        </pc:sldMkLst>
        <pc:spChg chg="mod">
          <ac:chgData name="Hong-Yi Chen" userId="9bcf463a73b3d25e" providerId="LiveId" clId="{809F7999-AF28-4DEC-B550-2D8397A07F80}" dt="2026-08-03T00:52:25.175" v="17"/>
          <ac:spMkLst>
            <pc:docMk/>
            <pc:sldMk cId="0" sldId="256"/>
            <ac:spMk id="5" creationId="{00000000-0000-0000-0000-000000000000}"/>
          </ac:spMkLst>
        </pc:spChg>
        <pc:spChg chg="mod">
          <ac:chgData name="Hong-Yi Chen" userId="9bcf463a73b3d25e" providerId="LiveId" clId="{809F7999-AF28-4DEC-B550-2D8397A07F80}" dt="2026-08-03T00:53:04.593" v="23" actId="20577"/>
          <ac:spMkLst>
            <pc:docMk/>
            <pc:sldMk cId="0" sldId="256"/>
            <ac:spMk id="6" creationId="{00000000-0000-0000-0000-000000000000}"/>
          </ac:spMkLst>
        </pc:spChg>
        <pc:spChg chg="add mod">
          <ac:chgData name="Hong-Yi Chen" userId="9bcf463a73b3d25e" providerId="LiveId" clId="{809F7999-AF28-4DEC-B550-2D8397A07F80}" dt="2026-08-12T06:16:28.493" v="101" actId="14100"/>
          <ac:spMkLst>
            <pc:docMk/>
            <pc:sldMk cId="0" sldId="256"/>
            <ac:spMk id="10" creationId="{BCC5C6DD-7119-0113-0EB5-E54901927C94}"/>
          </ac:spMkLst>
        </pc:spChg>
        <pc:spChg chg="del">
          <ac:chgData name="Hong-Yi Chen" userId="9bcf463a73b3d25e" providerId="LiveId" clId="{809F7999-AF28-4DEC-B550-2D8397A07F80}" dt="2026-08-03T00:53:09.556" v="24" actId="478"/>
          <ac:spMkLst>
            <pc:docMk/>
            <pc:sldMk cId="0" sldId="256"/>
            <ac:spMk id="12" creationId="{B9A588FE-4AAC-E58B-6DC7-F1DA24EFD802}"/>
          </ac:spMkLst>
        </pc:spChg>
      </pc:sldChg>
      <pc:sldChg chg="addSp delSp modSp mod">
        <pc:chgData name="Hong-Yi Chen" userId="9bcf463a73b3d25e" providerId="LiveId" clId="{809F7999-AF28-4DEC-B550-2D8397A07F80}" dt="2026-08-03T00:56:15.144" v="59" actId="120"/>
        <pc:sldMkLst>
          <pc:docMk/>
          <pc:sldMk cId="0" sldId="257"/>
        </pc:sldMkLst>
        <pc:spChg chg="add mod">
          <ac:chgData name="Hong-Yi Chen" userId="9bcf463a73b3d25e" providerId="LiveId" clId="{809F7999-AF28-4DEC-B550-2D8397A07F80}" dt="2026-08-03T00:54:52.141" v="48" actId="14100"/>
          <ac:spMkLst>
            <pc:docMk/>
            <pc:sldMk cId="0" sldId="257"/>
            <ac:spMk id="2" creationId="{83C5B912-75C7-0CCB-4017-E7B0A78A44E3}"/>
          </ac:spMkLst>
        </pc:spChg>
        <pc:spChg chg="mod">
          <ac:chgData name="Hong-Yi Chen" userId="9bcf463a73b3d25e" providerId="LiveId" clId="{809F7999-AF28-4DEC-B550-2D8397A07F80}" dt="2026-08-03T00:53:35.430" v="25" actId="20577"/>
          <ac:spMkLst>
            <pc:docMk/>
            <pc:sldMk cId="0" sldId="257"/>
            <ac:spMk id="3" creationId="{00000000-0000-0000-0000-000000000000}"/>
          </ac:spMkLst>
        </pc:spChg>
        <pc:spChg chg="mod">
          <ac:chgData name="Hong-Yi Chen" userId="9bcf463a73b3d25e" providerId="LiveId" clId="{809F7999-AF28-4DEC-B550-2D8397A07F80}" dt="2026-08-03T00:53:51.115" v="39"/>
          <ac:spMkLst>
            <pc:docMk/>
            <pc:sldMk cId="0" sldId="257"/>
            <ac:spMk id="4" creationId="{00000000-0000-0000-0000-000000000000}"/>
          </ac:spMkLst>
        </pc:spChg>
        <pc:spChg chg="del">
          <ac:chgData name="Hong-Yi Chen" userId="9bcf463a73b3d25e" providerId="LiveId" clId="{809F7999-AF28-4DEC-B550-2D8397A07F80}" dt="2026-08-03T00:54:03.759" v="40" actId="478"/>
          <ac:spMkLst>
            <pc:docMk/>
            <pc:sldMk cId="0" sldId="257"/>
            <ac:spMk id="6" creationId="{00000000-0000-0000-0000-000000000000}"/>
          </ac:spMkLst>
        </pc:spChg>
        <pc:spChg chg="del">
          <ac:chgData name="Hong-Yi Chen" userId="9bcf463a73b3d25e" providerId="LiveId" clId="{809F7999-AF28-4DEC-B550-2D8397A07F80}" dt="2026-08-03T00:54:03.759" v="40" actId="478"/>
          <ac:spMkLst>
            <pc:docMk/>
            <pc:sldMk cId="0" sldId="257"/>
            <ac:spMk id="7" creationId="{00000000-0000-0000-0000-000000000000}"/>
          </ac:spMkLst>
        </pc:spChg>
        <pc:spChg chg="del">
          <ac:chgData name="Hong-Yi Chen" userId="9bcf463a73b3d25e" providerId="LiveId" clId="{809F7999-AF28-4DEC-B550-2D8397A07F80}" dt="2026-08-03T00:54:03.759" v="40" actId="478"/>
          <ac:spMkLst>
            <pc:docMk/>
            <pc:sldMk cId="0" sldId="257"/>
            <ac:spMk id="9" creationId="{00000000-0000-0000-0000-000000000000}"/>
          </ac:spMkLst>
        </pc:spChg>
        <pc:spChg chg="del">
          <ac:chgData name="Hong-Yi Chen" userId="9bcf463a73b3d25e" providerId="LiveId" clId="{809F7999-AF28-4DEC-B550-2D8397A07F80}" dt="2026-08-03T00:54:03.759" v="40" actId="478"/>
          <ac:spMkLst>
            <pc:docMk/>
            <pc:sldMk cId="0" sldId="257"/>
            <ac:spMk id="10" creationId="{00000000-0000-0000-0000-000000000000}"/>
          </ac:spMkLst>
        </pc:spChg>
        <pc:spChg chg="mod">
          <ac:chgData name="Hong-Yi Chen" userId="9bcf463a73b3d25e" providerId="LiveId" clId="{809F7999-AF28-4DEC-B550-2D8397A07F80}" dt="2026-08-03T00:54:15.048" v="41" actId="1076"/>
          <ac:spMkLst>
            <pc:docMk/>
            <pc:sldMk cId="0" sldId="257"/>
            <ac:spMk id="11" creationId="{00000000-0000-0000-0000-000000000000}"/>
          </ac:spMkLst>
        </pc:spChg>
        <pc:spChg chg="mod">
          <ac:chgData name="Hong-Yi Chen" userId="9bcf463a73b3d25e" providerId="LiveId" clId="{809F7999-AF28-4DEC-B550-2D8397A07F80}" dt="2026-08-03T00:54:15.048" v="41" actId="1076"/>
          <ac:spMkLst>
            <pc:docMk/>
            <pc:sldMk cId="0" sldId="257"/>
            <ac:spMk id="12" creationId="{00000000-0000-0000-0000-000000000000}"/>
          </ac:spMkLst>
        </pc:spChg>
        <pc:spChg chg="mod">
          <ac:chgData name="Hong-Yi Chen" userId="9bcf463a73b3d25e" providerId="LiveId" clId="{809F7999-AF28-4DEC-B550-2D8397A07F80}" dt="2026-08-03T00:54:15.048" v="41" actId="1076"/>
          <ac:spMkLst>
            <pc:docMk/>
            <pc:sldMk cId="0" sldId="257"/>
            <ac:spMk id="14" creationId="{00000000-0000-0000-0000-000000000000}"/>
          </ac:spMkLst>
        </pc:spChg>
        <pc:spChg chg="mod">
          <ac:chgData name="Hong-Yi Chen" userId="9bcf463a73b3d25e" providerId="LiveId" clId="{809F7999-AF28-4DEC-B550-2D8397A07F80}" dt="2026-08-03T00:54:15.048" v="41" actId="1076"/>
          <ac:spMkLst>
            <pc:docMk/>
            <pc:sldMk cId="0" sldId="257"/>
            <ac:spMk id="15" creationId="{00000000-0000-0000-0000-000000000000}"/>
          </ac:spMkLst>
        </pc:spChg>
        <pc:spChg chg="add mod">
          <ac:chgData name="Hong-Yi Chen" userId="9bcf463a73b3d25e" providerId="LiveId" clId="{809F7999-AF28-4DEC-B550-2D8397A07F80}" dt="2026-08-03T00:55:04.378" v="49" actId="1076"/>
          <ac:spMkLst>
            <pc:docMk/>
            <pc:sldMk cId="0" sldId="257"/>
            <ac:spMk id="16" creationId="{1969BA4F-87A0-8741-C113-8D61F6FED12F}"/>
          </ac:spMkLst>
        </pc:spChg>
        <pc:spChg chg="add mod">
          <ac:chgData name="Hong-Yi Chen" userId="9bcf463a73b3d25e" providerId="LiveId" clId="{809F7999-AF28-4DEC-B550-2D8397A07F80}" dt="2026-08-03T00:55:56.159" v="54" actId="1076"/>
          <ac:spMkLst>
            <pc:docMk/>
            <pc:sldMk cId="0" sldId="257"/>
            <ac:spMk id="18" creationId="{462B1D69-CC65-C2F2-F66F-C959B302CD52}"/>
          </ac:spMkLst>
        </pc:spChg>
        <pc:spChg chg="add mod">
          <ac:chgData name="Hong-Yi Chen" userId="9bcf463a73b3d25e" providerId="LiveId" clId="{809F7999-AF28-4DEC-B550-2D8397A07F80}" dt="2026-08-03T00:56:15.144" v="59" actId="120"/>
          <ac:spMkLst>
            <pc:docMk/>
            <pc:sldMk cId="0" sldId="257"/>
            <ac:spMk id="19" creationId="{13709D20-BD6E-6A9F-F0EB-0FBDD6404F29}"/>
          </ac:spMkLst>
        </pc:spChg>
        <pc:picChg chg="del">
          <ac:chgData name="Hong-Yi Chen" userId="9bcf463a73b3d25e" providerId="LiveId" clId="{809F7999-AF28-4DEC-B550-2D8397A07F80}" dt="2026-08-03T00:54:03.759" v="40" actId="478"/>
          <ac:picMkLst>
            <pc:docMk/>
            <pc:sldMk cId="0" sldId="257"/>
            <ac:picMk id="8" creationId="{00000000-0000-0000-0000-000000000000}"/>
          </ac:picMkLst>
        </pc:picChg>
        <pc:picChg chg="mod">
          <ac:chgData name="Hong-Yi Chen" userId="9bcf463a73b3d25e" providerId="LiveId" clId="{809F7999-AF28-4DEC-B550-2D8397A07F80}" dt="2026-08-03T00:54:15.048" v="41" actId="1076"/>
          <ac:picMkLst>
            <pc:docMk/>
            <pc:sldMk cId="0" sldId="257"/>
            <ac:picMk id="13" creationId="{00000000-0000-0000-0000-000000000000}"/>
          </ac:picMkLst>
        </pc:picChg>
        <pc:picChg chg="add mod">
          <ac:chgData name="Hong-Yi Chen" userId="9bcf463a73b3d25e" providerId="LiveId" clId="{809F7999-AF28-4DEC-B550-2D8397A07F80}" dt="2026-08-03T00:55:08.977" v="50" actId="1076"/>
          <ac:picMkLst>
            <pc:docMk/>
            <pc:sldMk cId="0" sldId="257"/>
            <ac:picMk id="17" creationId="{16A433EE-3334-FC19-5DF4-BD1F2D00C452}"/>
          </ac:picMkLst>
        </pc:picChg>
      </pc:sldChg>
      <pc:sldChg chg="del">
        <pc:chgData name="Hong-Yi Chen" userId="9bcf463a73b3d25e" providerId="LiveId" clId="{809F7999-AF28-4DEC-B550-2D8397A07F80}" dt="2026-08-03T00:56:21.822" v="60" actId="47"/>
        <pc:sldMkLst>
          <pc:docMk/>
          <pc:sldMk cId="0" sldId="258"/>
        </pc:sldMkLst>
      </pc:sldChg>
      <pc:sldChg chg="add del ord setBg">
        <pc:chgData name="Hong-Yi Chen" userId="9bcf463a73b3d25e" providerId="LiveId" clId="{809F7999-AF28-4DEC-B550-2D8397A07F80}" dt="2026-08-12T06:13:54.478" v="90"/>
        <pc:sldMkLst>
          <pc:docMk/>
          <pc:sldMk cId="0" sldId="259"/>
        </pc:sldMkLst>
      </pc:sldChg>
      <pc:sldChg chg="ord">
        <pc:chgData name="Hong-Yi Chen" userId="9bcf463a73b3d25e" providerId="LiveId" clId="{809F7999-AF28-4DEC-B550-2D8397A07F80}" dt="2026-08-03T00:57:32.555" v="63"/>
        <pc:sldMkLst>
          <pc:docMk/>
          <pc:sldMk cId="0" sldId="261"/>
        </pc:sldMkLst>
      </pc:sldChg>
      <pc:sldChg chg="add setBg">
        <pc:chgData name="Hong-Yi Chen" userId="9bcf463a73b3d25e" providerId="LiveId" clId="{809F7999-AF28-4DEC-B550-2D8397A07F80}" dt="2026-08-03T01:00:03.292" v="72"/>
        <pc:sldMkLst>
          <pc:docMk/>
          <pc:sldMk cId="0" sldId="262"/>
        </pc:sldMkLst>
      </pc:sldChg>
      <pc:sldChg chg="ord">
        <pc:chgData name="Hong-Yi Chen" userId="9bcf463a73b3d25e" providerId="LiveId" clId="{809F7999-AF28-4DEC-B550-2D8397A07F80}" dt="2026-08-03T00:58:23.272" v="65"/>
        <pc:sldMkLst>
          <pc:docMk/>
          <pc:sldMk cId="0" sldId="269"/>
        </pc:sldMkLst>
      </pc:sldChg>
      <pc:sldChg chg="ord">
        <pc:chgData name="Hong-Yi Chen" userId="9bcf463a73b3d25e" providerId="LiveId" clId="{809F7999-AF28-4DEC-B550-2D8397A07F80}" dt="2026-08-03T00:59:19.255" v="71"/>
        <pc:sldMkLst>
          <pc:docMk/>
          <pc:sldMk cId="3088347641" sldId="270"/>
        </pc:sldMkLst>
      </pc:sldChg>
      <pc:sldChg chg="add setBg">
        <pc:chgData name="Hong-Yi Chen" userId="9bcf463a73b3d25e" providerId="LiveId" clId="{809F7999-AF28-4DEC-B550-2D8397A07F80}" dt="2026-08-03T01:00:03.292" v="72"/>
        <pc:sldMkLst>
          <pc:docMk/>
          <pc:sldMk cId="0" sldId="271"/>
        </pc:sldMkLst>
      </pc:sldChg>
      <pc:sldChg chg="add setBg">
        <pc:chgData name="Hong-Yi Chen" userId="9bcf463a73b3d25e" providerId="LiveId" clId="{809F7999-AF28-4DEC-B550-2D8397A07F80}" dt="2026-08-03T01:00:03.292" v="72"/>
        <pc:sldMkLst>
          <pc:docMk/>
          <pc:sldMk cId="0" sldId="272"/>
        </pc:sldMkLst>
      </pc:sldChg>
      <pc:sldChg chg="add">
        <pc:chgData name="Hong-Yi Chen" userId="9bcf463a73b3d25e" providerId="LiveId" clId="{809F7999-AF28-4DEC-B550-2D8397A07F80}" dt="2026-08-03T01:00:03.292" v="72"/>
        <pc:sldMkLst>
          <pc:docMk/>
          <pc:sldMk cId="2636542632" sldId="355"/>
        </pc:sldMkLst>
      </pc:sldChg>
      <pc:sldChg chg="add">
        <pc:chgData name="Hong-Yi Chen" userId="9bcf463a73b3d25e" providerId="LiveId" clId="{809F7999-AF28-4DEC-B550-2D8397A07F80}" dt="2026-08-03T01:00:03.292" v="72"/>
        <pc:sldMkLst>
          <pc:docMk/>
          <pc:sldMk cId="3305348653" sldId="357"/>
        </pc:sldMkLst>
      </pc:sldChg>
      <pc:sldChg chg="add">
        <pc:chgData name="Hong-Yi Chen" userId="9bcf463a73b3d25e" providerId="LiveId" clId="{809F7999-AF28-4DEC-B550-2D8397A07F80}" dt="2026-08-03T01:00:03.292" v="72"/>
        <pc:sldMkLst>
          <pc:docMk/>
          <pc:sldMk cId="3042751014" sldId="358"/>
        </pc:sldMkLst>
      </pc:sldChg>
      <pc:sldChg chg="add ord">
        <pc:chgData name="Hong-Yi Chen" userId="9bcf463a73b3d25e" providerId="LiveId" clId="{809F7999-AF28-4DEC-B550-2D8397A07F80}" dt="2026-08-12T06:14:36.960" v="95"/>
        <pc:sldMkLst>
          <pc:docMk/>
          <pc:sldMk cId="280560426" sldId="359"/>
        </pc:sldMkLst>
      </pc:sldChg>
      <pc:sldChg chg="add del">
        <pc:chgData name="Hong-Yi Chen" userId="9bcf463a73b3d25e" providerId="LiveId" clId="{809F7999-AF28-4DEC-B550-2D8397A07F80}" dt="2026-08-12T06:14:11.374" v="91" actId="47"/>
        <pc:sldMkLst>
          <pc:docMk/>
          <pc:sldMk cId="2143313000" sldId="360"/>
        </pc:sldMkLst>
      </pc:sldChg>
      <pc:sldChg chg="add">
        <pc:chgData name="Hong-Yi Chen" userId="9bcf463a73b3d25e" providerId="LiveId" clId="{809F7999-AF28-4DEC-B550-2D8397A07F80}" dt="2026-08-03T01:00:03.292" v="72"/>
        <pc:sldMkLst>
          <pc:docMk/>
          <pc:sldMk cId="3276118266" sldId="361"/>
        </pc:sldMkLst>
      </pc:sldChg>
      <pc:sldChg chg="add">
        <pc:chgData name="Hong-Yi Chen" userId="9bcf463a73b3d25e" providerId="LiveId" clId="{809F7999-AF28-4DEC-B550-2D8397A07F80}" dt="2026-08-03T01:00:03.292" v="72"/>
        <pc:sldMkLst>
          <pc:docMk/>
          <pc:sldMk cId="2519207862" sldId="362"/>
        </pc:sldMkLst>
      </pc:sldChg>
      <pc:sldChg chg="add del">
        <pc:chgData name="Hong-Yi Chen" userId="9bcf463a73b3d25e" providerId="LiveId" clId="{809F7999-AF28-4DEC-B550-2D8397A07F80}" dt="2026-08-12T06:14:11.374" v="91" actId="47"/>
        <pc:sldMkLst>
          <pc:docMk/>
          <pc:sldMk cId="2454503801" sldId="363"/>
        </pc:sldMkLst>
      </pc:sldChg>
      <pc:sldChg chg="add ord setBg">
        <pc:chgData name="Hong-Yi Chen" userId="9bcf463a73b3d25e" providerId="LiveId" clId="{809F7999-AF28-4DEC-B550-2D8397A07F80}" dt="2026-08-12T06:14:24.651" v="93"/>
        <pc:sldMkLst>
          <pc:docMk/>
          <pc:sldMk cId="0" sldId="364"/>
        </pc:sldMkLst>
      </pc:sldChg>
      <pc:sldChg chg="add setBg">
        <pc:chgData name="Hong-Yi Chen" userId="9bcf463a73b3d25e" providerId="LiveId" clId="{809F7999-AF28-4DEC-B550-2D8397A07F80}" dt="2026-08-03T01:00:03.292" v="72"/>
        <pc:sldMkLst>
          <pc:docMk/>
          <pc:sldMk cId="0" sldId="365"/>
        </pc:sldMkLst>
      </pc:sldChg>
      <pc:sldChg chg="add setBg">
        <pc:chgData name="Hong-Yi Chen" userId="9bcf463a73b3d25e" providerId="LiveId" clId="{809F7999-AF28-4DEC-B550-2D8397A07F80}" dt="2026-08-03T01:00:03.292" v="72"/>
        <pc:sldMkLst>
          <pc:docMk/>
          <pc:sldMk cId="0" sldId="366"/>
        </pc:sldMkLst>
      </pc:sldChg>
      <pc:sldChg chg="add setBg">
        <pc:chgData name="Hong-Yi Chen" userId="9bcf463a73b3d25e" providerId="LiveId" clId="{809F7999-AF28-4DEC-B550-2D8397A07F80}" dt="2026-08-03T01:00:03.292" v="72"/>
        <pc:sldMkLst>
          <pc:docMk/>
          <pc:sldMk cId="0" sldId="367"/>
        </pc:sldMkLst>
      </pc:sldChg>
      <pc:sldChg chg="add setBg">
        <pc:chgData name="Hong-Yi Chen" userId="9bcf463a73b3d25e" providerId="LiveId" clId="{809F7999-AF28-4DEC-B550-2D8397A07F80}" dt="2026-08-03T01:00:03.292" v="72"/>
        <pc:sldMkLst>
          <pc:docMk/>
          <pc:sldMk cId="0" sldId="368"/>
        </pc:sldMkLst>
      </pc:sldChg>
      <pc:sldChg chg="add setBg">
        <pc:chgData name="Hong-Yi Chen" userId="9bcf463a73b3d25e" providerId="LiveId" clId="{809F7999-AF28-4DEC-B550-2D8397A07F80}" dt="2026-08-03T01:00:03.292" v="72"/>
        <pc:sldMkLst>
          <pc:docMk/>
          <pc:sldMk cId="0" sldId="369"/>
        </pc:sldMkLst>
      </pc:sldChg>
      <pc:sldChg chg="add setBg">
        <pc:chgData name="Hong-Yi Chen" userId="9bcf463a73b3d25e" providerId="LiveId" clId="{809F7999-AF28-4DEC-B550-2D8397A07F80}" dt="2026-08-03T01:00:03.292" v="72"/>
        <pc:sldMkLst>
          <pc:docMk/>
          <pc:sldMk cId="0" sldId="370"/>
        </pc:sldMkLst>
      </pc:sldChg>
      <pc:sldChg chg="ord">
        <pc:chgData name="Hong-Yi Chen" userId="9bcf463a73b3d25e" providerId="LiveId" clId="{809F7999-AF28-4DEC-B550-2D8397A07F80}" dt="2026-08-12T06:13:30.287" v="86"/>
        <pc:sldMkLst>
          <pc:docMk/>
          <pc:sldMk cId="2756295242" sldId="371"/>
        </pc:sldMkLst>
      </pc:sldChg>
      <pc:sldChg chg="addSp delSp mod ord">
        <pc:chgData name="Hong-Yi Chen" userId="9bcf463a73b3d25e" providerId="LiveId" clId="{809F7999-AF28-4DEC-B550-2D8397A07F80}" dt="2026-08-12T06:14:52.391" v="99" actId="478"/>
        <pc:sldMkLst>
          <pc:docMk/>
          <pc:sldMk cId="1253518122" sldId="372"/>
        </pc:sldMkLst>
        <pc:spChg chg="del">
          <ac:chgData name="Hong-Yi Chen" userId="9bcf463a73b3d25e" providerId="LiveId" clId="{809F7999-AF28-4DEC-B550-2D8397A07F80}" dt="2026-08-12T06:14:52.391" v="99" actId="478"/>
          <ac:spMkLst>
            <pc:docMk/>
            <pc:sldMk cId="1253518122" sldId="372"/>
            <ac:spMk id="2" creationId="{7D0B2546-1094-D9CD-A671-6A7124DE74BB}"/>
          </ac:spMkLst>
        </pc:spChg>
        <pc:picChg chg="add del">
          <ac:chgData name="Hong-Yi Chen" userId="9bcf463a73b3d25e" providerId="LiveId" clId="{809F7999-AF28-4DEC-B550-2D8397A07F80}" dt="2026-08-12T06:14:49.517" v="98" actId="478"/>
          <ac:picMkLst>
            <pc:docMk/>
            <pc:sldMk cId="1253518122" sldId="372"/>
            <ac:picMk id="5" creationId="{088B9E26-6CD7-C09D-1325-4F2BA6BBF5CC}"/>
          </ac:picMkLst>
        </pc:picChg>
      </pc:sldChg>
      <pc:sldChg chg="add">
        <pc:chgData name="Hong-Yi Chen" userId="9bcf463a73b3d25e" providerId="LiveId" clId="{809F7999-AF28-4DEC-B550-2D8397A07F80}" dt="2026-08-12T06:14:44.223" v="96"/>
        <pc:sldMkLst>
          <pc:docMk/>
          <pc:sldMk cId="100238314" sldId="374"/>
        </pc:sldMkLst>
      </pc:sldChg>
    </pc:docChg>
  </pc:docChgLst>
  <pc:docChgLst>
    <pc:chgData name="Hong-Yi Chen" userId="9bcf463a73b3d25e" providerId="LiveId" clId="{1EF7A97B-2FA0-4714-95FB-8D1557BE08DB}"/>
    <pc:docChg chg="undo custSel addSld delSld modSld sldOrd">
      <pc:chgData name="Hong-Yi Chen" userId="9bcf463a73b3d25e" providerId="LiveId" clId="{1EF7A97B-2FA0-4714-95FB-8D1557BE08DB}" dt="2026-08-04T15:20:00.479" v="177"/>
      <pc:docMkLst>
        <pc:docMk/>
      </pc:docMkLst>
      <pc:sldChg chg="add del">
        <pc:chgData name="Hong-Yi Chen" userId="9bcf463a73b3d25e" providerId="LiveId" clId="{1EF7A97B-2FA0-4714-95FB-8D1557BE08DB}" dt="2026-08-04T15:12:09.754" v="37" actId="47"/>
        <pc:sldMkLst>
          <pc:docMk/>
          <pc:sldMk cId="0" sldId="256"/>
        </pc:sldMkLst>
      </pc:sldChg>
      <pc:sldChg chg="add del">
        <pc:chgData name="Hong-Yi Chen" userId="9bcf463a73b3d25e" providerId="LiveId" clId="{1EF7A97B-2FA0-4714-95FB-8D1557BE08DB}" dt="2026-08-04T15:12:09.754" v="37" actId="47"/>
        <pc:sldMkLst>
          <pc:docMk/>
          <pc:sldMk cId="0" sldId="257"/>
        </pc:sldMkLst>
      </pc:sldChg>
      <pc:sldChg chg="add del ord">
        <pc:chgData name="Hong-Yi Chen" userId="9bcf463a73b3d25e" providerId="LiveId" clId="{1EF7A97B-2FA0-4714-95FB-8D1557BE08DB}" dt="2026-08-04T15:12:09.754" v="37" actId="47"/>
        <pc:sldMkLst>
          <pc:docMk/>
          <pc:sldMk cId="0" sldId="259"/>
        </pc:sldMkLst>
      </pc:sldChg>
      <pc:sldChg chg="modSp add del mod">
        <pc:chgData name="Hong-Yi Chen" userId="9bcf463a73b3d25e" providerId="LiveId" clId="{1EF7A97B-2FA0-4714-95FB-8D1557BE08DB}" dt="2026-08-04T15:12:09.754" v="37" actId="47"/>
        <pc:sldMkLst>
          <pc:docMk/>
          <pc:sldMk cId="0" sldId="260"/>
        </pc:sldMkLst>
        <pc:spChg chg="mod">
          <ac:chgData name="Hong-Yi Chen" userId="9bcf463a73b3d25e" providerId="LiveId" clId="{1EF7A97B-2FA0-4714-95FB-8D1557BE08DB}" dt="2026-08-04T11:31:46.123" v="0" actId="113"/>
          <ac:spMkLst>
            <pc:docMk/>
            <pc:sldMk cId="0" sldId="260"/>
            <ac:spMk id="5" creationId="{00000000-0000-0000-0000-000000000000}"/>
          </ac:spMkLst>
        </pc:spChg>
      </pc:sldChg>
      <pc:sldChg chg="add del">
        <pc:chgData name="Hong-Yi Chen" userId="9bcf463a73b3d25e" providerId="LiveId" clId="{1EF7A97B-2FA0-4714-95FB-8D1557BE08DB}" dt="2026-08-04T15:12:09.754" v="37" actId="47"/>
        <pc:sldMkLst>
          <pc:docMk/>
          <pc:sldMk cId="0" sldId="261"/>
        </pc:sldMkLst>
      </pc:sldChg>
      <pc:sldChg chg="add del ord">
        <pc:chgData name="Hong-Yi Chen" userId="9bcf463a73b3d25e" providerId="LiveId" clId="{1EF7A97B-2FA0-4714-95FB-8D1557BE08DB}" dt="2026-08-04T15:13:27.389" v="77"/>
        <pc:sldMkLst>
          <pc:docMk/>
          <pc:sldMk cId="0" sldId="262"/>
        </pc:sldMkLst>
      </pc:sldChg>
      <pc:sldChg chg="modSp add del mod">
        <pc:chgData name="Hong-Yi Chen" userId="9bcf463a73b3d25e" providerId="LiveId" clId="{1EF7A97B-2FA0-4714-95FB-8D1557BE08DB}" dt="2026-08-04T15:12:09.754" v="37" actId="47"/>
        <pc:sldMkLst>
          <pc:docMk/>
          <pc:sldMk cId="0" sldId="263"/>
        </pc:sldMkLst>
        <pc:spChg chg="mod">
          <ac:chgData name="Hong-Yi Chen" userId="9bcf463a73b3d25e" providerId="LiveId" clId="{1EF7A97B-2FA0-4714-95FB-8D1557BE08DB}" dt="2026-08-04T11:31:55.637" v="2" actId="113"/>
          <ac:spMkLst>
            <pc:docMk/>
            <pc:sldMk cId="0" sldId="263"/>
            <ac:spMk id="17" creationId="{00000000-0000-0000-0000-000000000000}"/>
          </ac:spMkLst>
        </pc:spChg>
        <pc:spChg chg="mod">
          <ac:chgData name="Hong-Yi Chen" userId="9bcf463a73b3d25e" providerId="LiveId" clId="{1EF7A97B-2FA0-4714-95FB-8D1557BE08DB}" dt="2026-08-04T11:31:59.674" v="3" actId="113"/>
          <ac:spMkLst>
            <pc:docMk/>
            <pc:sldMk cId="0" sldId="263"/>
            <ac:spMk id="18" creationId="{00000000-0000-0000-0000-000000000000}"/>
          </ac:spMkLst>
        </pc:spChg>
      </pc:sldChg>
      <pc:sldChg chg="add del">
        <pc:chgData name="Hong-Yi Chen" userId="9bcf463a73b3d25e" providerId="LiveId" clId="{1EF7A97B-2FA0-4714-95FB-8D1557BE08DB}" dt="2026-08-04T15:12:09.754" v="37" actId="47"/>
        <pc:sldMkLst>
          <pc:docMk/>
          <pc:sldMk cId="0" sldId="264"/>
        </pc:sldMkLst>
      </pc:sldChg>
      <pc:sldChg chg="add del">
        <pc:chgData name="Hong-Yi Chen" userId="9bcf463a73b3d25e" providerId="LiveId" clId="{1EF7A97B-2FA0-4714-95FB-8D1557BE08DB}" dt="2026-08-04T15:12:09.754" v="37" actId="47"/>
        <pc:sldMkLst>
          <pc:docMk/>
          <pc:sldMk cId="0" sldId="265"/>
        </pc:sldMkLst>
      </pc:sldChg>
      <pc:sldChg chg="add del">
        <pc:chgData name="Hong-Yi Chen" userId="9bcf463a73b3d25e" providerId="LiveId" clId="{1EF7A97B-2FA0-4714-95FB-8D1557BE08DB}" dt="2026-08-04T15:12:09.754" v="37" actId="47"/>
        <pc:sldMkLst>
          <pc:docMk/>
          <pc:sldMk cId="0" sldId="266"/>
        </pc:sldMkLst>
      </pc:sldChg>
      <pc:sldChg chg="add del">
        <pc:chgData name="Hong-Yi Chen" userId="9bcf463a73b3d25e" providerId="LiveId" clId="{1EF7A97B-2FA0-4714-95FB-8D1557BE08DB}" dt="2026-08-04T15:12:09.754" v="37" actId="47"/>
        <pc:sldMkLst>
          <pc:docMk/>
          <pc:sldMk cId="0" sldId="267"/>
        </pc:sldMkLst>
      </pc:sldChg>
      <pc:sldChg chg="add del">
        <pc:chgData name="Hong-Yi Chen" userId="9bcf463a73b3d25e" providerId="LiveId" clId="{1EF7A97B-2FA0-4714-95FB-8D1557BE08DB}" dt="2026-08-04T15:12:09.754" v="37" actId="47"/>
        <pc:sldMkLst>
          <pc:docMk/>
          <pc:sldMk cId="0" sldId="268"/>
        </pc:sldMkLst>
      </pc:sldChg>
      <pc:sldChg chg="modSp add del mod">
        <pc:chgData name="Hong-Yi Chen" userId="9bcf463a73b3d25e" providerId="LiveId" clId="{1EF7A97B-2FA0-4714-95FB-8D1557BE08DB}" dt="2026-08-04T15:15:55.402" v="94" actId="113"/>
        <pc:sldMkLst>
          <pc:docMk/>
          <pc:sldMk cId="0" sldId="269"/>
        </pc:sldMkLst>
        <pc:spChg chg="mod">
          <ac:chgData name="Hong-Yi Chen" userId="9bcf463a73b3d25e" providerId="LiveId" clId="{1EF7A97B-2FA0-4714-95FB-8D1557BE08DB}" dt="2026-08-04T15:15:25.648" v="88" actId="113"/>
          <ac:spMkLst>
            <pc:docMk/>
            <pc:sldMk cId="0" sldId="269"/>
            <ac:spMk id="9" creationId="{00000000-0000-0000-0000-000000000000}"/>
          </ac:spMkLst>
        </pc:spChg>
        <pc:spChg chg="mod">
          <ac:chgData name="Hong-Yi Chen" userId="9bcf463a73b3d25e" providerId="LiveId" clId="{1EF7A97B-2FA0-4714-95FB-8D1557BE08DB}" dt="2026-08-04T15:15:36.843" v="89" actId="113"/>
          <ac:spMkLst>
            <pc:docMk/>
            <pc:sldMk cId="0" sldId="269"/>
            <ac:spMk id="10" creationId="{00000000-0000-0000-0000-000000000000}"/>
          </ac:spMkLst>
        </pc:spChg>
        <pc:spChg chg="mod">
          <ac:chgData name="Hong-Yi Chen" userId="9bcf463a73b3d25e" providerId="LiveId" clId="{1EF7A97B-2FA0-4714-95FB-8D1557BE08DB}" dt="2026-08-04T15:15:48.323" v="92" actId="113"/>
          <ac:spMkLst>
            <pc:docMk/>
            <pc:sldMk cId="0" sldId="269"/>
            <ac:spMk id="15" creationId="{00000000-0000-0000-0000-000000000000}"/>
          </ac:spMkLst>
        </pc:spChg>
        <pc:spChg chg="mod">
          <ac:chgData name="Hong-Yi Chen" userId="9bcf463a73b3d25e" providerId="LiveId" clId="{1EF7A97B-2FA0-4714-95FB-8D1557BE08DB}" dt="2026-08-04T15:15:51.718" v="93" actId="113"/>
          <ac:spMkLst>
            <pc:docMk/>
            <pc:sldMk cId="0" sldId="269"/>
            <ac:spMk id="16" creationId="{00000000-0000-0000-0000-000000000000}"/>
          </ac:spMkLst>
        </pc:spChg>
        <pc:spChg chg="mod">
          <ac:chgData name="Hong-Yi Chen" userId="9bcf463a73b3d25e" providerId="LiveId" clId="{1EF7A97B-2FA0-4714-95FB-8D1557BE08DB}" dt="2026-08-04T15:15:40.259" v="90" actId="113"/>
          <ac:spMkLst>
            <pc:docMk/>
            <pc:sldMk cId="0" sldId="269"/>
            <ac:spMk id="21" creationId="{00000000-0000-0000-0000-000000000000}"/>
          </ac:spMkLst>
        </pc:spChg>
        <pc:spChg chg="mod">
          <ac:chgData name="Hong-Yi Chen" userId="9bcf463a73b3d25e" providerId="LiveId" clId="{1EF7A97B-2FA0-4714-95FB-8D1557BE08DB}" dt="2026-08-04T15:15:44.138" v="91" actId="113"/>
          <ac:spMkLst>
            <pc:docMk/>
            <pc:sldMk cId="0" sldId="269"/>
            <ac:spMk id="22" creationId="{00000000-0000-0000-0000-000000000000}"/>
          </ac:spMkLst>
        </pc:spChg>
        <pc:spChg chg="mod">
          <ac:chgData name="Hong-Yi Chen" userId="9bcf463a73b3d25e" providerId="LiveId" clId="{1EF7A97B-2FA0-4714-95FB-8D1557BE08DB}" dt="2026-08-04T15:15:55.402" v="94" actId="113"/>
          <ac:spMkLst>
            <pc:docMk/>
            <pc:sldMk cId="0" sldId="269"/>
            <ac:spMk id="27" creationId="{00000000-0000-0000-0000-000000000000}"/>
          </ac:spMkLst>
        </pc:spChg>
      </pc:sldChg>
      <pc:sldChg chg="add del">
        <pc:chgData name="Hong-Yi Chen" userId="9bcf463a73b3d25e" providerId="LiveId" clId="{1EF7A97B-2FA0-4714-95FB-8D1557BE08DB}" dt="2026-08-04T15:12:09.754" v="37" actId="47"/>
        <pc:sldMkLst>
          <pc:docMk/>
          <pc:sldMk cId="3088347641" sldId="270"/>
        </pc:sldMkLst>
      </pc:sldChg>
      <pc:sldChg chg="add del">
        <pc:chgData name="Hong-Yi Chen" userId="9bcf463a73b3d25e" providerId="LiveId" clId="{1EF7A97B-2FA0-4714-95FB-8D1557BE08DB}" dt="2026-08-04T15:12:09.754" v="37" actId="47"/>
        <pc:sldMkLst>
          <pc:docMk/>
          <pc:sldMk cId="0" sldId="271"/>
        </pc:sldMkLst>
      </pc:sldChg>
      <pc:sldChg chg="add del">
        <pc:chgData name="Hong-Yi Chen" userId="9bcf463a73b3d25e" providerId="LiveId" clId="{1EF7A97B-2FA0-4714-95FB-8D1557BE08DB}" dt="2026-08-04T15:12:09.754" v="37" actId="47"/>
        <pc:sldMkLst>
          <pc:docMk/>
          <pc:sldMk cId="0" sldId="272"/>
        </pc:sldMkLst>
      </pc:sldChg>
      <pc:sldChg chg="del">
        <pc:chgData name="Hong-Yi Chen" userId="9bcf463a73b3d25e" providerId="LiveId" clId="{1EF7A97B-2FA0-4714-95FB-8D1557BE08DB}" dt="2026-08-04T11:44:12.292" v="9" actId="47"/>
        <pc:sldMkLst>
          <pc:docMk/>
          <pc:sldMk cId="2636542632" sldId="355"/>
        </pc:sldMkLst>
      </pc:sldChg>
      <pc:sldChg chg="del">
        <pc:chgData name="Hong-Yi Chen" userId="9bcf463a73b3d25e" providerId="LiveId" clId="{1EF7A97B-2FA0-4714-95FB-8D1557BE08DB}" dt="2026-08-04T11:44:12.292" v="9" actId="47"/>
        <pc:sldMkLst>
          <pc:docMk/>
          <pc:sldMk cId="3305348653" sldId="357"/>
        </pc:sldMkLst>
      </pc:sldChg>
      <pc:sldChg chg="add del">
        <pc:chgData name="Hong-Yi Chen" userId="9bcf463a73b3d25e" providerId="LiveId" clId="{1EF7A97B-2FA0-4714-95FB-8D1557BE08DB}" dt="2026-08-04T15:12:09.754" v="37" actId="47"/>
        <pc:sldMkLst>
          <pc:docMk/>
          <pc:sldMk cId="3042751014" sldId="358"/>
        </pc:sldMkLst>
      </pc:sldChg>
      <pc:sldChg chg="add del ord">
        <pc:chgData name="Hong-Yi Chen" userId="9bcf463a73b3d25e" providerId="LiveId" clId="{1EF7A97B-2FA0-4714-95FB-8D1557BE08DB}" dt="2026-08-04T15:13:17.370" v="73"/>
        <pc:sldMkLst>
          <pc:docMk/>
          <pc:sldMk cId="280560426" sldId="359"/>
        </pc:sldMkLst>
      </pc:sldChg>
      <pc:sldChg chg="add del ord">
        <pc:chgData name="Hong-Yi Chen" userId="9bcf463a73b3d25e" providerId="LiveId" clId="{1EF7A97B-2FA0-4714-95FB-8D1557BE08DB}" dt="2026-08-04T15:13:43.164" v="79"/>
        <pc:sldMkLst>
          <pc:docMk/>
          <pc:sldMk cId="2143313000" sldId="360"/>
        </pc:sldMkLst>
      </pc:sldChg>
      <pc:sldChg chg="addSp delSp modSp add del mod ord">
        <pc:chgData name="Hong-Yi Chen" userId="9bcf463a73b3d25e" providerId="LiveId" clId="{1EF7A97B-2FA0-4714-95FB-8D1557BE08DB}" dt="2026-08-04T15:19:55.311" v="169"/>
        <pc:sldMkLst>
          <pc:docMk/>
          <pc:sldMk cId="3276118266" sldId="361"/>
        </pc:sldMkLst>
        <pc:spChg chg="add mod">
          <ac:chgData name="Hong-Yi Chen" userId="9bcf463a73b3d25e" providerId="LiveId" clId="{1EF7A97B-2FA0-4714-95FB-8D1557BE08DB}" dt="2026-08-04T15:19:55.311" v="169"/>
          <ac:spMkLst>
            <pc:docMk/>
            <pc:sldMk cId="3276118266" sldId="361"/>
            <ac:spMk id="2" creationId="{6235182E-B225-CAAF-FD18-9FB1DED60256}"/>
          </ac:spMkLst>
        </pc:spChg>
        <pc:spChg chg="del ord">
          <ac:chgData name="Hong-Yi Chen" userId="9bcf463a73b3d25e" providerId="LiveId" clId="{1EF7A97B-2FA0-4714-95FB-8D1557BE08DB}" dt="2026-08-04T15:18:49.954" v="144" actId="478"/>
          <ac:spMkLst>
            <pc:docMk/>
            <pc:sldMk cId="3276118266" sldId="361"/>
            <ac:spMk id="5" creationId="{80CBD00D-C0E8-2A4D-9727-0E9F96276EC5}"/>
          </ac:spMkLst>
        </pc:spChg>
      </pc:sldChg>
      <pc:sldChg chg="add del ord">
        <pc:chgData name="Hong-Yi Chen" userId="9bcf463a73b3d25e" providerId="LiveId" clId="{1EF7A97B-2FA0-4714-95FB-8D1557BE08DB}" dt="2026-08-04T15:15:11.591" v="87"/>
        <pc:sldMkLst>
          <pc:docMk/>
          <pc:sldMk cId="2519207862" sldId="362"/>
        </pc:sldMkLst>
      </pc:sldChg>
      <pc:sldChg chg="modSp add del mod ord">
        <pc:chgData name="Hong-Yi Chen" userId="9bcf463a73b3d25e" providerId="LiveId" clId="{1EF7A97B-2FA0-4714-95FB-8D1557BE08DB}" dt="2026-08-04T15:12:09.754" v="37" actId="47"/>
        <pc:sldMkLst>
          <pc:docMk/>
          <pc:sldMk cId="2454503801" sldId="363"/>
        </pc:sldMkLst>
        <pc:spChg chg="mod">
          <ac:chgData name="Hong-Yi Chen" userId="9bcf463a73b3d25e" providerId="LiveId" clId="{1EF7A97B-2FA0-4714-95FB-8D1557BE08DB}" dt="2026-08-04T11:44:34.455" v="10" actId="20577"/>
          <ac:spMkLst>
            <pc:docMk/>
            <pc:sldMk cId="2454503801" sldId="363"/>
            <ac:spMk id="6" creationId="{7270C181-3262-AD2C-DDE0-2DBE8442EEDC}"/>
          </ac:spMkLst>
        </pc:spChg>
      </pc:sldChg>
      <pc:sldChg chg="add del ord">
        <pc:chgData name="Hong-Yi Chen" userId="9bcf463a73b3d25e" providerId="LiveId" clId="{1EF7A97B-2FA0-4714-95FB-8D1557BE08DB}" dt="2026-08-04T15:13:09.267" v="69"/>
        <pc:sldMkLst>
          <pc:docMk/>
          <pc:sldMk cId="0" sldId="364"/>
        </pc:sldMkLst>
      </pc:sldChg>
      <pc:sldChg chg="add del ord">
        <pc:chgData name="Hong-Yi Chen" userId="9bcf463a73b3d25e" providerId="LiveId" clId="{1EF7A97B-2FA0-4714-95FB-8D1557BE08DB}" dt="2026-08-04T15:12:09.754" v="37" actId="47"/>
        <pc:sldMkLst>
          <pc:docMk/>
          <pc:sldMk cId="0" sldId="365"/>
        </pc:sldMkLst>
      </pc:sldChg>
      <pc:sldChg chg="add del">
        <pc:chgData name="Hong-Yi Chen" userId="9bcf463a73b3d25e" providerId="LiveId" clId="{1EF7A97B-2FA0-4714-95FB-8D1557BE08DB}" dt="2026-08-04T15:12:09.754" v="37" actId="47"/>
        <pc:sldMkLst>
          <pc:docMk/>
          <pc:sldMk cId="0" sldId="366"/>
        </pc:sldMkLst>
      </pc:sldChg>
      <pc:sldChg chg="add del">
        <pc:chgData name="Hong-Yi Chen" userId="9bcf463a73b3d25e" providerId="LiveId" clId="{1EF7A97B-2FA0-4714-95FB-8D1557BE08DB}" dt="2026-08-04T15:12:09.754" v="37" actId="47"/>
        <pc:sldMkLst>
          <pc:docMk/>
          <pc:sldMk cId="0" sldId="367"/>
        </pc:sldMkLst>
      </pc:sldChg>
      <pc:sldChg chg="add del">
        <pc:chgData name="Hong-Yi Chen" userId="9bcf463a73b3d25e" providerId="LiveId" clId="{1EF7A97B-2FA0-4714-95FB-8D1557BE08DB}" dt="2026-08-04T15:12:09.754" v="37" actId="47"/>
        <pc:sldMkLst>
          <pc:docMk/>
          <pc:sldMk cId="0" sldId="368"/>
        </pc:sldMkLst>
      </pc:sldChg>
      <pc:sldChg chg="add del">
        <pc:chgData name="Hong-Yi Chen" userId="9bcf463a73b3d25e" providerId="LiveId" clId="{1EF7A97B-2FA0-4714-95FB-8D1557BE08DB}" dt="2026-08-04T15:12:09.754" v="37" actId="47"/>
        <pc:sldMkLst>
          <pc:docMk/>
          <pc:sldMk cId="0" sldId="369"/>
        </pc:sldMkLst>
      </pc:sldChg>
      <pc:sldChg chg="add del">
        <pc:chgData name="Hong-Yi Chen" userId="9bcf463a73b3d25e" providerId="LiveId" clId="{1EF7A97B-2FA0-4714-95FB-8D1557BE08DB}" dt="2026-08-04T15:12:09.754" v="37" actId="47"/>
        <pc:sldMkLst>
          <pc:docMk/>
          <pc:sldMk cId="0" sldId="370"/>
        </pc:sldMkLst>
      </pc:sldChg>
      <pc:sldChg chg="addSp delSp modSp new add del mod modAnim">
        <pc:chgData name="Hong-Yi Chen" userId="9bcf463a73b3d25e" providerId="LiveId" clId="{1EF7A97B-2FA0-4714-95FB-8D1557BE08DB}" dt="2026-08-04T15:12:09.754" v="37" actId="47"/>
        <pc:sldMkLst>
          <pc:docMk/>
          <pc:sldMk cId="2756295242" sldId="371"/>
        </pc:sldMkLst>
        <pc:spChg chg="del">
          <ac:chgData name="Hong-Yi Chen" userId="9bcf463a73b3d25e" providerId="LiveId" clId="{1EF7A97B-2FA0-4714-95FB-8D1557BE08DB}" dt="2026-08-04T11:42:57.516" v="5" actId="478"/>
          <ac:spMkLst>
            <pc:docMk/>
            <pc:sldMk cId="2756295242" sldId="371"/>
            <ac:spMk id="2" creationId="{9FF61E3F-8A01-1EB2-CE8C-8BABAEF86ACF}"/>
          </ac:spMkLst>
        </pc:spChg>
        <pc:spChg chg="del">
          <ac:chgData name="Hong-Yi Chen" userId="9bcf463a73b3d25e" providerId="LiveId" clId="{1EF7A97B-2FA0-4714-95FB-8D1557BE08DB}" dt="2026-08-04T11:42:57.516" v="5" actId="478"/>
          <ac:spMkLst>
            <pc:docMk/>
            <pc:sldMk cId="2756295242" sldId="371"/>
            <ac:spMk id="3" creationId="{907B2367-9413-B9AE-1D2C-CC51E6A3CEB7}"/>
          </ac:spMkLst>
        </pc:spChg>
        <pc:spChg chg="add del">
          <ac:chgData name="Hong-Yi Chen" userId="9bcf463a73b3d25e" providerId="LiveId" clId="{1EF7A97B-2FA0-4714-95FB-8D1557BE08DB}" dt="2026-08-04T11:43:13.170" v="7" actId="478"/>
          <ac:spMkLst>
            <pc:docMk/>
            <pc:sldMk cId="2756295242" sldId="371"/>
            <ac:spMk id="5" creationId="{148042BA-8ADA-EAA2-7815-CABE5E49AF94}"/>
          </ac:spMkLst>
        </pc:spChg>
        <pc:picChg chg="add mod">
          <ac:chgData name="Hong-Yi Chen" userId="9bcf463a73b3d25e" providerId="LiveId" clId="{1EF7A97B-2FA0-4714-95FB-8D1557BE08DB}" dt="2026-08-04T11:43:54.279" v="8"/>
          <ac:picMkLst>
            <pc:docMk/>
            <pc:sldMk cId="2756295242" sldId="371"/>
            <ac:picMk id="6" creationId="{9FF22BF0-D741-5504-3C49-1B7A98C476C9}"/>
          </ac:picMkLst>
        </pc:picChg>
      </pc:sldChg>
      <pc:sldChg chg="addSp delSp modSp new add del mod">
        <pc:chgData name="Hong-Yi Chen" userId="9bcf463a73b3d25e" providerId="LiveId" clId="{1EF7A97B-2FA0-4714-95FB-8D1557BE08DB}" dt="2026-08-04T15:19:47.456" v="161"/>
        <pc:sldMkLst>
          <pc:docMk/>
          <pc:sldMk cId="1253518122" sldId="372"/>
        </pc:sldMkLst>
        <pc:spChg chg="add mod">
          <ac:chgData name="Hong-Yi Chen" userId="9bcf463a73b3d25e" providerId="LiveId" clId="{1EF7A97B-2FA0-4714-95FB-8D1557BE08DB}" dt="2026-08-04T15:19:47.456" v="161"/>
          <ac:spMkLst>
            <pc:docMk/>
            <pc:sldMk cId="1253518122" sldId="372"/>
            <ac:spMk id="2" creationId="{7D0B2546-1094-D9CD-A671-6A7124DE74BB}"/>
          </ac:spMkLst>
        </pc:spChg>
        <pc:spChg chg="del">
          <ac:chgData name="Hong-Yi Chen" userId="9bcf463a73b3d25e" providerId="LiveId" clId="{1EF7A97B-2FA0-4714-95FB-8D1557BE08DB}" dt="2026-08-04T15:12:12.973" v="38" actId="478"/>
          <ac:spMkLst>
            <pc:docMk/>
            <pc:sldMk cId="1253518122" sldId="372"/>
            <ac:spMk id="2" creationId="{A62E26D1-E361-49BF-8108-A0F88701FA92}"/>
          </ac:spMkLst>
        </pc:spChg>
        <pc:spChg chg="del">
          <ac:chgData name="Hong-Yi Chen" userId="9bcf463a73b3d25e" providerId="LiveId" clId="{1EF7A97B-2FA0-4714-95FB-8D1557BE08DB}" dt="2026-08-04T15:12:12.973" v="38" actId="478"/>
          <ac:spMkLst>
            <pc:docMk/>
            <pc:sldMk cId="1253518122" sldId="372"/>
            <ac:spMk id="3" creationId="{306D00C3-7439-50C9-5298-A8ADE928D75E}"/>
          </ac:spMkLst>
        </pc:spChg>
        <pc:spChg chg="add del mod ord">
          <ac:chgData name="Hong-Yi Chen" userId="9bcf463a73b3d25e" providerId="LiveId" clId="{1EF7A97B-2FA0-4714-95FB-8D1557BE08DB}" dt="2026-08-04T15:19:29.536" v="150" actId="478"/>
          <ac:spMkLst>
            <pc:docMk/>
            <pc:sldMk cId="1253518122" sldId="372"/>
            <ac:spMk id="6" creationId="{92D3BAAB-3358-E17F-ABA4-955895775CA7}"/>
          </ac:spMkLst>
        </pc:spChg>
        <pc:picChg chg="add">
          <ac:chgData name="Hong-Yi Chen" userId="9bcf463a73b3d25e" providerId="LiveId" clId="{1EF7A97B-2FA0-4714-95FB-8D1557BE08DB}" dt="2026-08-04T15:12:14.458" v="39" actId="22"/>
          <ac:picMkLst>
            <pc:docMk/>
            <pc:sldMk cId="1253518122" sldId="372"/>
            <ac:picMk id="5" creationId="{088B9E26-6CD7-C09D-1325-4F2BA6BBF5CC}"/>
          </ac:picMkLst>
        </pc:picChg>
      </pc:sldChg>
      <pc:sldChg chg="addSp delSp modSp new mod">
        <pc:chgData name="Hong-Yi Chen" userId="9bcf463a73b3d25e" providerId="LiveId" clId="{1EF7A97B-2FA0-4714-95FB-8D1557BE08DB}" dt="2026-08-04T15:20:00.479" v="177"/>
        <pc:sldMkLst>
          <pc:docMk/>
          <pc:sldMk cId="627676639" sldId="373"/>
        </pc:sldMkLst>
        <pc:spChg chg="del">
          <ac:chgData name="Hong-Yi Chen" userId="9bcf463a73b3d25e" providerId="LiveId" clId="{1EF7A97B-2FA0-4714-95FB-8D1557BE08DB}" dt="2026-08-04T15:17:32.428" v="96" actId="478"/>
          <ac:spMkLst>
            <pc:docMk/>
            <pc:sldMk cId="627676639" sldId="373"/>
            <ac:spMk id="2" creationId="{F7DC8243-7718-21FA-149E-5D0257548F72}"/>
          </ac:spMkLst>
        </pc:spChg>
        <pc:spChg chg="del">
          <ac:chgData name="Hong-Yi Chen" userId="9bcf463a73b3d25e" providerId="LiveId" clId="{1EF7A97B-2FA0-4714-95FB-8D1557BE08DB}" dt="2026-08-04T15:17:32.428" v="96" actId="478"/>
          <ac:spMkLst>
            <pc:docMk/>
            <pc:sldMk cId="627676639" sldId="373"/>
            <ac:spMk id="3" creationId="{6A5CB91B-D060-502B-4BE3-52E0929459A2}"/>
          </ac:spMkLst>
        </pc:spChg>
        <pc:spChg chg="add mod">
          <ac:chgData name="Hong-Yi Chen" userId="9bcf463a73b3d25e" providerId="LiveId" clId="{1EF7A97B-2FA0-4714-95FB-8D1557BE08DB}" dt="2026-08-04T15:20:00.479" v="177"/>
          <ac:spMkLst>
            <pc:docMk/>
            <pc:sldMk cId="627676639" sldId="373"/>
            <ac:spMk id="6" creationId="{FB846861-1855-BA98-FEF5-57A59D3D9FF5}"/>
          </ac:spMkLst>
        </pc:spChg>
        <pc:picChg chg="add mod">
          <ac:chgData name="Hong-Yi Chen" userId="9bcf463a73b3d25e" providerId="LiveId" clId="{1EF7A97B-2FA0-4714-95FB-8D1557BE08DB}" dt="2026-08-04T15:18:20.984" v="140" actId="207"/>
          <ac:picMkLst>
            <pc:docMk/>
            <pc:sldMk cId="627676639" sldId="373"/>
            <ac:picMk id="5" creationId="{00CA50CC-3FCF-DE13-3B0C-9D086D6DFE15}"/>
          </ac:picMkLst>
        </pc:picChg>
      </pc:sldChg>
      <pc:sldMasterChg chg="addSldLayout delSldLayout">
        <pc:chgData name="Hong-Yi Chen" userId="9bcf463a73b3d25e" providerId="LiveId" clId="{1EF7A97B-2FA0-4714-95FB-8D1557BE08DB}" dt="2026-08-04T15:12:09.754" v="37" actId="47"/>
        <pc:sldMasterMkLst>
          <pc:docMk/>
          <pc:sldMasterMk cId="0" sldId="2147483648"/>
        </pc:sldMasterMkLst>
        <pc:sldLayoutChg chg="add del">
          <pc:chgData name="Hong-Yi Chen" userId="9bcf463a73b3d25e" providerId="LiveId" clId="{1EF7A97B-2FA0-4714-95FB-8D1557BE08DB}" dt="2026-08-04T15:12:09.754" v="37" actId="47"/>
          <pc:sldLayoutMkLst>
            <pc:docMk/>
            <pc:sldMasterMk cId="0" sldId="2147483648"/>
            <pc:sldLayoutMk cId="3703734139" sldId="214748365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0870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4A39B72-D9A9-947A-3520-55F8B950F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1662DA2-3EA1-F07F-4698-95AF30D28E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DFC9CE6-171D-81D4-55F0-4610DE79D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04802-D92D-408C-8C99-9E81B698803D}" type="datetimeFigureOut">
              <a:rPr lang="zh-TW" altLang="en-US" smtClean="0"/>
              <a:t>2026/8/12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0A672B5-CD49-7C49-5EDF-4C770022F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4F0F370-AE96-8F3B-06B4-8BD4166F0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5B4F4-5FED-4D75-A16D-B96F10F5FA8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03734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cQG75f3OHcI?feature=oembed" TargetMode="External"/><Relationship Id="rId4" Type="http://schemas.openxmlformats.org/officeDocument/2006/relationships/hyperlink" Target="https://www.youtube.com/watch?v=cQG75f3OHcI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hyperlink" Target="https://www.youtube.com/watch?v=1n5hQQF_510" TargetMode="External"/><Relationship Id="rId3" Type="http://schemas.openxmlformats.org/officeDocument/2006/relationships/video" Target="https://www.youtube.com/embed/1n5hQQF_510?feature=oembed" TargetMode="External"/><Relationship Id="rId7" Type="http://schemas.openxmlformats.org/officeDocument/2006/relationships/hyperlink" Target="https://www.youtube.com/watch?v=kAtoRhxptZQ" TargetMode="External"/><Relationship Id="rId12" Type="http://schemas.openxmlformats.org/officeDocument/2006/relationships/hyperlink" Target="https://www.gq.com.tw/article/style-story-3d%E5%88%97%E5%8D%B0-%E9%9E%8B%E6%AC%BE" TargetMode="External"/><Relationship Id="rId2" Type="http://schemas.openxmlformats.org/officeDocument/2006/relationships/video" Target="https://www.youtube.com/embed/i2DY12qpJaE?feature=oembed" TargetMode="External"/><Relationship Id="rId1" Type="http://schemas.openxmlformats.org/officeDocument/2006/relationships/video" Target="https://www.youtube.com/embed/kAtoRhxptZQ?feature=oembed" TargetMode="External"/><Relationship Id="rId6" Type="http://schemas.openxmlformats.org/officeDocument/2006/relationships/hyperlink" Target="https://technews.tw/2026/07/05/3d-printed-diving-device-allows-cyber-cockroaches-operate-underwater-3-hours/" TargetMode="External"/><Relationship Id="rId11" Type="http://schemas.openxmlformats.org/officeDocument/2006/relationships/image" Target="../media/image11.png"/><Relationship Id="rId5" Type="http://schemas.openxmlformats.org/officeDocument/2006/relationships/image" Target="../media/image8.png"/><Relationship Id="rId10" Type="http://schemas.openxmlformats.org/officeDocument/2006/relationships/image" Target="../media/image10.jpeg"/><Relationship Id="rId4" Type="http://schemas.openxmlformats.org/officeDocument/2006/relationships/slideLayout" Target="../slideLayouts/slideLayout2.xml"/><Relationship Id="rId9" Type="http://schemas.openxmlformats.org/officeDocument/2006/relationships/hyperlink" Target="https://www.youtube.com/watch?v=i2DY12qpJaE" TargetMode="External"/><Relationship Id="rId1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wXuN8roDeOQ?feature=oembed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2.pn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01B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351215" y="-1828800"/>
            <a:ext cx="5943600" cy="5943600"/>
          </a:xfrm>
          <a:prstGeom prst="ellipse">
            <a:avLst/>
          </a:prstGeom>
          <a:solidFill>
            <a:srgbClr val="342A22"/>
          </a:solidFill>
          <a:ln/>
        </p:spPr>
      </p:sp>
      <p:sp>
        <p:nvSpPr>
          <p:cNvPr id="3" name="Shape 1"/>
          <p:cNvSpPr/>
          <p:nvPr/>
        </p:nvSpPr>
        <p:spPr>
          <a:xfrm>
            <a:off x="9814255" y="3931920"/>
            <a:ext cx="3840480" cy="3840480"/>
          </a:xfrm>
          <a:prstGeom prst="ellipse">
            <a:avLst/>
          </a:prstGeom>
          <a:solidFill>
            <a:srgbClr val="4A3628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8800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E9D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科展實作技能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548640" y="237744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3D建模</a:t>
            </a:r>
            <a:r>
              <a:rPr lang="zh-TW" altLang="en-US" sz="4800" b="1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與</a:t>
            </a:r>
            <a:r>
              <a:rPr lang="en-US" altLang="zh-TW" sz="4800" b="1" dirty="0" err="1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Tinkercad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548640" y="3456432"/>
            <a:ext cx="10058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 err="1">
                <a:solidFill>
                  <a:srgbClr val="2EC4B6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列印專屬零件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9677095" y="777240"/>
            <a:ext cx="1371600" cy="1371600"/>
          </a:xfrm>
          <a:prstGeom prst="ellipse">
            <a:avLst/>
          </a:prstGeom>
          <a:solidFill>
            <a:srgbClr val="4A3628"/>
          </a:solidFill>
          <a:ln/>
        </p:spPr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9995" y="1120140"/>
            <a:ext cx="685800" cy="685800"/>
          </a:xfrm>
          <a:prstGeom prst="rect">
            <a:avLst/>
          </a:prstGeom>
        </p:spPr>
      </p:pic>
      <p:sp>
        <p:nvSpPr>
          <p:cNvPr id="11" name="Text 5">
            <a:extLst>
              <a:ext uri="{FF2B5EF4-FFF2-40B4-BE49-F238E27FC236}">
                <a16:creationId xmlns:a16="http://schemas.microsoft.com/office/drawing/2014/main" id="{97C897FB-AA45-D1B3-1940-FBF8CCE184FB}"/>
              </a:ext>
            </a:extLst>
          </p:cNvPr>
          <p:cNvSpPr/>
          <p:nvPr/>
        </p:nvSpPr>
        <p:spPr>
          <a:xfrm>
            <a:off x="548640" y="59893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主辦單位：國立臺灣科學教育館　｜　</a:t>
            </a:r>
            <a:r>
              <a:rPr lang="zh-TW" altLang="en-US" sz="1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贊助</a:t>
            </a:r>
            <a:r>
              <a:rPr lang="en-US" sz="1400" dirty="0" err="1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單位</a:t>
            </a:r>
            <a:r>
              <a:rPr lang="en-US" sz="1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：</a:t>
            </a:r>
            <a:r>
              <a:rPr lang="zh-TW" altLang="en-US" sz="1400" dirty="0">
                <a:solidFill>
                  <a:schemeClr val="bg1"/>
                </a:solidFill>
                <a:latin typeface="Calibri" pitchFamily="34" charset="0"/>
                <a:cs typeface="Calibri" pitchFamily="34" charset="-120"/>
              </a:rPr>
              <a:t>財團法人奇鋐教育基金會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BCC5C6DD-7119-0113-0EB5-E54901927C94}"/>
              </a:ext>
            </a:extLst>
          </p:cNvPr>
          <p:cNvSpPr txBox="1"/>
          <p:nvPr/>
        </p:nvSpPr>
        <p:spPr>
          <a:xfrm>
            <a:off x="548639" y="460840"/>
            <a:ext cx="96827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600" dirty="0">
                <a:solidFill>
                  <a:schemeClr val="bg1"/>
                </a:solidFill>
                <a:latin typeface="Aptos" panose="020B0004020202020204" pitchFamily="34" charset="0"/>
              </a:rPr>
              <a:t>https://web.phy.ntnu.edu.tw/~hongyi/education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線上媒體 3" title="三分鐘快速了解！三種常見的 3D 列印技術！">
            <a:hlinkClick r:id="" action="ppaction://media"/>
            <a:extLst>
              <a:ext uri="{FF2B5EF4-FFF2-40B4-BE49-F238E27FC236}">
                <a16:creationId xmlns:a16="http://schemas.microsoft.com/office/drawing/2014/main" id="{1C30395B-787C-358D-6F1F-E526DDCC371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8480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5369D0B9-0AD7-3304-20A4-8E537EC51D27}"/>
              </a:ext>
            </a:extLst>
          </p:cNvPr>
          <p:cNvSpPr txBox="1"/>
          <p:nvPr/>
        </p:nvSpPr>
        <p:spPr>
          <a:xfrm>
            <a:off x="3047198" y="6457297"/>
            <a:ext cx="60976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dirty="0">
                <a:hlinkClick r:id="rId4"/>
              </a:rPr>
              <a:t>https://www.youtube.com/watch?v=cQG75f3OHcI</a:t>
            </a:r>
            <a:endParaRPr lang="en-US" altLang="zh-TW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88347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74980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201B18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「能自己做」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548640" y="16916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7A6A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3D建模，是科展實作</a:t>
            </a:r>
            <a:r>
              <a:rPr lang="zh-TW" altLang="en-US" sz="2400" dirty="0">
                <a:solidFill>
                  <a:srgbClr val="7A6A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中</a:t>
            </a:r>
            <a:r>
              <a:rPr lang="en-US" sz="2400" dirty="0" err="1">
                <a:solidFill>
                  <a:srgbClr val="7A6A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重要的</a:t>
            </a:r>
            <a:r>
              <a:rPr lang="zh-TW" altLang="en-US" sz="2400" dirty="0">
                <a:solidFill>
                  <a:srgbClr val="7A6A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</a:t>
            </a:r>
            <a:r>
              <a:rPr lang="en-US" sz="2400" dirty="0" err="1">
                <a:solidFill>
                  <a:srgbClr val="7A6A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把鑰匙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48640" y="2057400"/>
            <a:ext cx="1109441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24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科展研究不只需要正確使用三用電表、天平</a:t>
            </a:r>
            <a:r>
              <a:rPr lang="en-US" sz="2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…等器材蒐集數據，很多時候現成的零件也無法完全符合實驗需求。這時候，3D建模與列印能幫你把腦中的構想，變成量身訂做的固定座、外殼或機構零件。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48640" y="3794760"/>
            <a:ext cx="5349240" cy="1828800"/>
          </a:xfrm>
          <a:prstGeom prst="roundRect">
            <a:avLst>
              <a:gd name="adj" fmla="val 5000"/>
            </a:avLst>
          </a:prstGeom>
          <a:solidFill>
            <a:srgbClr val="FBF3EC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91540" y="4274820"/>
            <a:ext cx="868680" cy="86868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710" y="4491990"/>
            <a:ext cx="434340" cy="43434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920240" y="411480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01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3D建模</a:t>
            </a:r>
            <a:endParaRPr lang="en-US" sz="2400" dirty="0"/>
          </a:p>
        </p:txBody>
      </p:sp>
      <p:sp>
        <p:nvSpPr>
          <p:cNvPr id="15" name="Text 11"/>
          <p:cNvSpPr/>
          <p:nvPr/>
        </p:nvSpPr>
        <p:spPr>
          <a:xfrm>
            <a:off x="1920240" y="4572000"/>
            <a:ext cx="3749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33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設計專屬零件，解決現成材料無法滿足的實驗需求</a:t>
            </a:r>
            <a:endParaRPr lang="en-US" sz="2000" dirty="0"/>
          </a:p>
        </p:txBody>
      </p:sp>
      <p:sp>
        <p:nvSpPr>
          <p:cNvPr id="2" name="Shape 23">
            <a:extLst>
              <a:ext uri="{FF2B5EF4-FFF2-40B4-BE49-F238E27FC236}">
                <a16:creationId xmlns:a16="http://schemas.microsoft.com/office/drawing/2014/main" id="{83C5B912-75C7-0CCB-4017-E7B0A78A44E3}"/>
              </a:ext>
            </a:extLst>
          </p:cNvPr>
          <p:cNvSpPr/>
          <p:nvPr/>
        </p:nvSpPr>
        <p:spPr>
          <a:xfrm>
            <a:off x="6478445" y="3794761"/>
            <a:ext cx="5164610" cy="1828800"/>
          </a:xfrm>
          <a:prstGeom prst="roundRect">
            <a:avLst>
              <a:gd name="adj" fmla="val 5128"/>
            </a:avLst>
          </a:prstGeom>
          <a:solidFill>
            <a:srgbClr val="FBF3EC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zh-TW" altLang="en-US" dirty="0"/>
          </a:p>
        </p:txBody>
      </p:sp>
      <p:sp>
        <p:nvSpPr>
          <p:cNvPr id="16" name="Shape 24">
            <a:extLst>
              <a:ext uri="{FF2B5EF4-FFF2-40B4-BE49-F238E27FC236}">
                <a16:creationId xmlns:a16="http://schemas.microsoft.com/office/drawing/2014/main" id="{1969BA4F-87A0-8741-C113-8D61F6FED12F}"/>
              </a:ext>
            </a:extLst>
          </p:cNvPr>
          <p:cNvSpPr/>
          <p:nvPr/>
        </p:nvSpPr>
        <p:spPr>
          <a:xfrm>
            <a:off x="6931312" y="4349175"/>
            <a:ext cx="713232" cy="713232"/>
          </a:xfrm>
          <a:prstGeom prst="ellipse">
            <a:avLst/>
          </a:prstGeom>
          <a:solidFill>
            <a:srgbClr val="F3E1D0"/>
          </a:solidFill>
          <a:ln/>
        </p:spPr>
      </p:sp>
      <p:pic>
        <p:nvPicPr>
          <p:cNvPr id="17" name="Image 5" descr="preencoded.png">
            <a:extLst>
              <a:ext uri="{FF2B5EF4-FFF2-40B4-BE49-F238E27FC236}">
                <a16:creationId xmlns:a16="http://schemas.microsoft.com/office/drawing/2014/main" id="{16A433EE-3334-FC19-5DF4-BD1F2D00C4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9620" y="4532055"/>
            <a:ext cx="356616" cy="356616"/>
          </a:xfrm>
          <a:prstGeom prst="rect">
            <a:avLst/>
          </a:prstGeom>
        </p:spPr>
      </p:pic>
      <p:sp>
        <p:nvSpPr>
          <p:cNvPr id="18" name="Text 25">
            <a:extLst>
              <a:ext uri="{FF2B5EF4-FFF2-40B4-BE49-F238E27FC236}">
                <a16:creationId xmlns:a16="http://schemas.microsoft.com/office/drawing/2014/main" id="{462B1D69-CC65-C2F2-F66F-C959B302CD52}"/>
              </a:ext>
            </a:extLst>
          </p:cNvPr>
          <p:cNvSpPr/>
          <p:nvPr/>
        </p:nvSpPr>
        <p:spPr>
          <a:xfrm>
            <a:off x="7822852" y="4114800"/>
            <a:ext cx="33649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01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3D印表機</a:t>
            </a:r>
            <a:endParaRPr lang="en-US" sz="2400" dirty="0"/>
          </a:p>
        </p:txBody>
      </p:sp>
      <p:sp>
        <p:nvSpPr>
          <p:cNvPr id="19" name="Text 26">
            <a:extLst>
              <a:ext uri="{FF2B5EF4-FFF2-40B4-BE49-F238E27FC236}">
                <a16:creationId xmlns:a16="http://schemas.microsoft.com/office/drawing/2014/main" id="{13709D20-BD6E-6A9F-F0EB-0FBDD6404F29}"/>
              </a:ext>
            </a:extLst>
          </p:cNvPr>
          <p:cNvSpPr/>
          <p:nvPr/>
        </p:nvSpPr>
        <p:spPr>
          <a:xfrm>
            <a:off x="7818576" y="4537710"/>
            <a:ext cx="3913633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0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將數位模型製作成實體零件與</a:t>
            </a:r>
            <a:endParaRPr lang="en-US" sz="2000" dirty="0"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sz="20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外殼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74980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201B18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科展中，3D建模能幫上什麼忙</a:t>
            </a:r>
            <a:endParaRPr lang="en-US" sz="4400" dirty="0"/>
          </a:p>
        </p:txBody>
      </p:sp>
      <p:sp>
        <p:nvSpPr>
          <p:cNvPr id="4" name="Shape 2"/>
          <p:cNvSpPr/>
          <p:nvPr/>
        </p:nvSpPr>
        <p:spPr>
          <a:xfrm>
            <a:off x="548640" y="2041759"/>
            <a:ext cx="5349240" cy="1737360"/>
          </a:xfrm>
          <a:prstGeom prst="roundRect">
            <a:avLst>
              <a:gd name="adj" fmla="val 5263"/>
            </a:avLst>
          </a:prstGeom>
          <a:solidFill>
            <a:srgbClr val="FBF3EC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45820" y="2537460"/>
            <a:ext cx="777240" cy="777240"/>
          </a:xfrm>
          <a:prstGeom prst="ellipse">
            <a:avLst/>
          </a:prstGeom>
          <a:solidFill>
            <a:srgbClr val="F3E1D0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130" y="2731770"/>
            <a:ext cx="388620" cy="3886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783080" y="2313432"/>
            <a:ext cx="3886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01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感測器固定座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1783080" y="2715768"/>
            <a:ext cx="3886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33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為光敏電阻、三用電表探棒等元件量身打造穩固的固定支架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6217920" y="2057400"/>
            <a:ext cx="5349240" cy="1737360"/>
          </a:xfrm>
          <a:prstGeom prst="roundRect">
            <a:avLst>
              <a:gd name="adj" fmla="val 5263"/>
            </a:avLst>
          </a:prstGeom>
          <a:solidFill>
            <a:srgbClr val="FBF3EC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515100" y="2537460"/>
            <a:ext cx="777240" cy="777240"/>
          </a:xfrm>
          <a:prstGeom prst="ellipse">
            <a:avLst/>
          </a:prstGeom>
          <a:solidFill>
            <a:srgbClr val="F3E1D0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9410" y="2731770"/>
            <a:ext cx="388620" cy="38862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452360" y="2313432"/>
            <a:ext cx="3886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01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實驗箱與外殼</a:t>
            </a:r>
            <a:endParaRPr lang="en-US" sz="2400" dirty="0"/>
          </a:p>
        </p:txBody>
      </p:sp>
      <p:sp>
        <p:nvSpPr>
          <p:cNvPr id="13" name="Text 9"/>
          <p:cNvSpPr/>
          <p:nvPr/>
        </p:nvSpPr>
        <p:spPr>
          <a:xfrm>
            <a:off x="7452360" y="2715768"/>
            <a:ext cx="3886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33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設計密閉或透光外殼，保護電路並控制實驗環境變因</a:t>
            </a:r>
            <a:endParaRPr lang="en-US" sz="2000" dirty="0"/>
          </a:p>
        </p:txBody>
      </p:sp>
      <p:sp>
        <p:nvSpPr>
          <p:cNvPr id="14" name="Shape 10"/>
          <p:cNvSpPr/>
          <p:nvPr/>
        </p:nvSpPr>
        <p:spPr>
          <a:xfrm>
            <a:off x="548640" y="4114800"/>
            <a:ext cx="5349240" cy="1737360"/>
          </a:xfrm>
          <a:prstGeom prst="roundRect">
            <a:avLst>
              <a:gd name="adj" fmla="val 5263"/>
            </a:avLst>
          </a:prstGeom>
          <a:solidFill>
            <a:srgbClr val="FBF3EC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45820" y="4594860"/>
            <a:ext cx="777240" cy="777240"/>
          </a:xfrm>
          <a:prstGeom prst="ellipse">
            <a:avLst/>
          </a:prstGeom>
          <a:solidFill>
            <a:srgbClr val="F3E1D0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0130" y="4789170"/>
            <a:ext cx="388620" cy="38862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783080" y="4370832"/>
            <a:ext cx="3886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01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機構零件與齒輪</a:t>
            </a:r>
            <a:endParaRPr lang="en-US" sz="2400" dirty="0"/>
          </a:p>
        </p:txBody>
      </p:sp>
      <p:sp>
        <p:nvSpPr>
          <p:cNvPr id="18" name="Text 13"/>
          <p:cNvSpPr/>
          <p:nvPr/>
        </p:nvSpPr>
        <p:spPr>
          <a:xfrm>
            <a:off x="1783080" y="4773168"/>
            <a:ext cx="3886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33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製作齒輪、連桿、卡榫等會動的機構元件，實現創意設計</a:t>
            </a:r>
            <a:endParaRPr lang="en-US" sz="2000" dirty="0"/>
          </a:p>
        </p:txBody>
      </p:sp>
      <p:sp>
        <p:nvSpPr>
          <p:cNvPr id="19" name="Shape 14"/>
          <p:cNvSpPr/>
          <p:nvPr/>
        </p:nvSpPr>
        <p:spPr>
          <a:xfrm>
            <a:off x="6217920" y="4114800"/>
            <a:ext cx="5349240" cy="1737360"/>
          </a:xfrm>
          <a:prstGeom prst="roundRect">
            <a:avLst>
              <a:gd name="adj" fmla="val 5263"/>
            </a:avLst>
          </a:prstGeom>
          <a:solidFill>
            <a:srgbClr val="FBF3EC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515100" y="4594860"/>
            <a:ext cx="777240" cy="777240"/>
          </a:xfrm>
          <a:prstGeom prst="ellipse">
            <a:avLst/>
          </a:prstGeom>
          <a:solidFill>
            <a:srgbClr val="F3E1D0"/>
          </a:solidFill>
          <a:ln/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9410" y="4789170"/>
            <a:ext cx="388620" cy="38862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452360" y="4370832"/>
            <a:ext cx="3886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01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教具與展示模型</a:t>
            </a:r>
            <a:endParaRPr lang="en-US" sz="2400" dirty="0"/>
          </a:p>
        </p:txBody>
      </p:sp>
      <p:sp>
        <p:nvSpPr>
          <p:cNvPr id="23" name="Text 17"/>
          <p:cNvSpPr/>
          <p:nvPr/>
        </p:nvSpPr>
        <p:spPr>
          <a:xfrm>
            <a:off x="7452360" y="4773168"/>
            <a:ext cx="3886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33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將抽象原理做成實體模型，展示時更容易讓評審一目了然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0">
            <a:extLst>
              <a:ext uri="{FF2B5EF4-FFF2-40B4-BE49-F238E27FC236}">
                <a16:creationId xmlns:a16="http://schemas.microsoft.com/office/drawing/2014/main" id="{0397D502-B41C-B973-08B6-28DDF976445B}"/>
              </a:ext>
            </a:extLst>
          </p:cNvPr>
          <p:cNvSpPr/>
          <p:nvPr/>
        </p:nvSpPr>
        <p:spPr>
          <a:xfrm>
            <a:off x="8534095" y="-1645920"/>
            <a:ext cx="5303520" cy="5303520"/>
          </a:xfrm>
          <a:prstGeom prst="ellipse">
            <a:avLst/>
          </a:prstGeom>
          <a:solidFill>
            <a:srgbClr val="EAF5F7"/>
          </a:solidFill>
          <a:ln/>
        </p:spPr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EADF263A-0BF0-30A8-7C74-048A556C36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0492" y="841085"/>
            <a:ext cx="3224214" cy="2157091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318DC38D-DA1C-324E-CC39-39759DEFCD05}"/>
              </a:ext>
            </a:extLst>
          </p:cNvPr>
          <p:cNvSpPr txBox="1"/>
          <p:nvPr/>
        </p:nvSpPr>
        <p:spPr>
          <a:xfrm>
            <a:off x="179958" y="3404918"/>
            <a:ext cx="60976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900" dirty="0">
                <a:hlinkClick r:id="rId6"/>
              </a:rPr>
              <a:t>https://technews.tw/2026/07/05/3d-printed-diving-device-allows-cyber-cockroaches-operate-underwater-3-hours/</a:t>
            </a:r>
            <a:endParaRPr lang="en-US" altLang="zh-TW" sz="900" dirty="0"/>
          </a:p>
          <a:p>
            <a:endParaRPr lang="zh-TW" altLang="en-US" sz="900" dirty="0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E1FABC84-A46F-75F6-A3F0-459813781BE8}"/>
              </a:ext>
            </a:extLst>
          </p:cNvPr>
          <p:cNvSpPr txBox="1"/>
          <p:nvPr/>
        </p:nvSpPr>
        <p:spPr>
          <a:xfrm>
            <a:off x="6294140" y="6548496"/>
            <a:ext cx="60976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900" dirty="0">
                <a:hlinkClick r:id="rId7"/>
              </a:rPr>
              <a:t>https://www.youtube.com/watch?v=kAtoRhxptZQ</a:t>
            </a:r>
            <a:endParaRPr lang="en-US" altLang="zh-TW" sz="900" dirty="0"/>
          </a:p>
          <a:p>
            <a:endParaRPr lang="zh-TW" altLang="en-US" sz="900" dirty="0"/>
          </a:p>
        </p:txBody>
      </p:sp>
      <p:pic>
        <p:nvPicPr>
          <p:cNvPr id="9" name="線上媒體 8" title="你會吃3D打印的起司蛋糕嗎？－ BBC News 中文">
            <a:hlinkClick r:id="" action="ppaction://media"/>
            <a:extLst>
              <a:ext uri="{FF2B5EF4-FFF2-40B4-BE49-F238E27FC236}">
                <a16:creationId xmlns:a16="http://schemas.microsoft.com/office/drawing/2014/main" id="{EEEF727B-A9C2-17A0-46D5-E0D00A1D276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8"/>
          <a:stretch>
            <a:fillRect/>
          </a:stretch>
        </p:blipFill>
        <p:spPr>
          <a:xfrm>
            <a:off x="5733482" y="3529202"/>
            <a:ext cx="5203510" cy="2939983"/>
          </a:xfrm>
          <a:prstGeom prst="rect">
            <a:avLst/>
          </a:prstGeom>
        </p:spPr>
      </p:pic>
      <p:sp>
        <p:nvSpPr>
          <p:cNvPr id="13" name="文字方塊 12">
            <a:extLst>
              <a:ext uri="{FF2B5EF4-FFF2-40B4-BE49-F238E27FC236}">
                <a16:creationId xmlns:a16="http://schemas.microsoft.com/office/drawing/2014/main" id="{8A6DCF43-436F-5917-36BC-B5D296F89E54}"/>
              </a:ext>
            </a:extLst>
          </p:cNvPr>
          <p:cNvSpPr txBox="1"/>
          <p:nvPr/>
        </p:nvSpPr>
        <p:spPr>
          <a:xfrm>
            <a:off x="6303765" y="3171931"/>
            <a:ext cx="66173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900" dirty="0">
                <a:hlinkClick r:id="rId9"/>
              </a:rPr>
              <a:t>https://www.youtube.com/watch?v=i2DY12qpJaE</a:t>
            </a:r>
            <a:endParaRPr lang="en-US" altLang="zh-TW" sz="900" dirty="0"/>
          </a:p>
          <a:p>
            <a:endParaRPr lang="zh-TW" altLang="en-US" sz="900" dirty="0"/>
          </a:p>
        </p:txBody>
      </p:sp>
      <p:pic>
        <p:nvPicPr>
          <p:cNvPr id="14" name="線上媒體 13" title="世界最大3D列印機 80小時印完1層房屋｜20240519 全球現場漫遊天下">
            <a:hlinkClick r:id="" action="ppaction://media"/>
            <a:extLst>
              <a:ext uri="{FF2B5EF4-FFF2-40B4-BE49-F238E27FC236}">
                <a16:creationId xmlns:a16="http://schemas.microsoft.com/office/drawing/2014/main" id="{39130496-52DD-1DAB-C2B6-4FA70E6B7C94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10"/>
          <a:stretch>
            <a:fillRect/>
          </a:stretch>
        </p:blipFill>
        <p:spPr>
          <a:xfrm>
            <a:off x="5733482" y="152637"/>
            <a:ext cx="5203510" cy="2939983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1C8E40B3-A31A-8F5A-FA91-5DDE5B41B92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543" y="337670"/>
            <a:ext cx="2285766" cy="2754950"/>
          </a:xfrm>
          <a:prstGeom prst="rect">
            <a:avLst/>
          </a:prstGeom>
        </p:spPr>
      </p:pic>
      <p:sp>
        <p:nvSpPr>
          <p:cNvPr id="17" name="文字方塊 16">
            <a:extLst>
              <a:ext uri="{FF2B5EF4-FFF2-40B4-BE49-F238E27FC236}">
                <a16:creationId xmlns:a16="http://schemas.microsoft.com/office/drawing/2014/main" id="{C133B5A1-A4B5-76BD-DADD-8AD5AA5EE5EC}"/>
              </a:ext>
            </a:extLst>
          </p:cNvPr>
          <p:cNvSpPr txBox="1"/>
          <p:nvPr/>
        </p:nvSpPr>
        <p:spPr>
          <a:xfrm>
            <a:off x="179958" y="3132259"/>
            <a:ext cx="64624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900" dirty="0">
                <a:hlinkClick r:id="rId12"/>
              </a:rPr>
              <a:t>https://www.gq.com.tw/article/style-story-3d%E5%88%97%E5%8D%B0-%E9%9E%8B%E6%AC%BE</a:t>
            </a:r>
            <a:endParaRPr lang="en-US" altLang="zh-TW" sz="900" dirty="0"/>
          </a:p>
          <a:p>
            <a:endParaRPr lang="zh-TW" altLang="en-US" sz="900" dirty="0"/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049F2B2C-00D2-AC79-800B-6F459033F104}"/>
              </a:ext>
            </a:extLst>
          </p:cNvPr>
          <p:cNvSpPr txBox="1"/>
          <p:nvPr/>
        </p:nvSpPr>
        <p:spPr>
          <a:xfrm>
            <a:off x="179958" y="6496796"/>
            <a:ext cx="69196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900" dirty="0">
                <a:hlinkClick r:id="rId13"/>
              </a:rPr>
              <a:t>https://www.youtube.com/watch?v=1n5hQQF_510</a:t>
            </a:r>
            <a:endParaRPr lang="en-US" altLang="zh-TW" sz="900" dirty="0"/>
          </a:p>
          <a:p>
            <a:endParaRPr lang="zh-TW" altLang="en-US" sz="900" dirty="0"/>
          </a:p>
        </p:txBody>
      </p:sp>
      <p:pic>
        <p:nvPicPr>
          <p:cNvPr id="21" name="線上媒體 20" title="「3D列印器官」神複製 成醫執刀練手感利器">
            <a:hlinkClick r:id="" action="ppaction://media"/>
            <a:extLst>
              <a:ext uri="{FF2B5EF4-FFF2-40B4-BE49-F238E27FC236}">
                <a16:creationId xmlns:a16="http://schemas.microsoft.com/office/drawing/2014/main" id="{12980C87-DF92-0442-C947-62D893C5D6F7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14"/>
          <a:stretch>
            <a:fillRect/>
          </a:stretch>
        </p:blipFill>
        <p:spPr>
          <a:xfrm>
            <a:off x="71639" y="3743983"/>
            <a:ext cx="4872235" cy="2752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207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586177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201B18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常見3D建模軟體推薦與分類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548640" y="1476756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從新手入門到專業商用，依用途挑選合適的工具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48640" y="1965960"/>
            <a:ext cx="5349240" cy="2103120"/>
          </a:xfrm>
          <a:prstGeom prst="roundRect">
            <a:avLst>
              <a:gd name="adj" fmla="val 4348"/>
            </a:avLst>
          </a:prstGeom>
          <a:solidFill>
            <a:srgbClr val="FBF3EC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722376" y="2066544"/>
            <a:ext cx="566928" cy="566928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108" y="2208276"/>
            <a:ext cx="283464" cy="28346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371600" y="2075688"/>
            <a:ext cx="4343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201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新手與教育入門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868680" y="2743200"/>
            <a:ext cx="4709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D96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Tinkercad</a:t>
            </a:r>
            <a:r>
              <a:rPr lang="en-US" sz="1150" b="1" dirty="0">
                <a:solidFill>
                  <a:srgbClr val="D96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　</a:t>
            </a:r>
            <a:r>
              <a:rPr lang="en-US" sz="1000" b="1" dirty="0">
                <a:solidFill>
                  <a:srgbClr val="33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完全免費的網頁版工具，用拖曳、組合幾何圖形建立模型，適合完全沒有概念的新手與3D列印初學者</a:t>
            </a:r>
            <a:endParaRPr lang="en-US" sz="1150" b="1" dirty="0"/>
          </a:p>
        </p:txBody>
      </p:sp>
      <p:sp>
        <p:nvSpPr>
          <p:cNvPr id="10" name="Text 7"/>
          <p:cNvSpPr/>
          <p:nvPr/>
        </p:nvSpPr>
        <p:spPr>
          <a:xfrm>
            <a:off x="868680" y="3360420"/>
            <a:ext cx="4709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D96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SketchUp Free　</a:t>
            </a:r>
            <a:r>
              <a:rPr lang="en-US" sz="1000" dirty="0">
                <a:solidFill>
                  <a:srgbClr val="33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具備網頁版，直覺且易上手，在建築、室內設計、景觀與基礎木工領域非常受歡迎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6217920" y="1965960"/>
            <a:ext cx="5349240" cy="2103120"/>
          </a:xfrm>
          <a:prstGeom prst="roundRect">
            <a:avLst>
              <a:gd name="adj" fmla="val 4348"/>
            </a:avLst>
          </a:prstGeom>
          <a:solidFill>
            <a:srgbClr val="FBF3EC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6391656" y="2066544"/>
            <a:ext cx="566928" cy="566928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3388" y="2208276"/>
            <a:ext cx="283464" cy="28346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040880" y="2075688"/>
            <a:ext cx="4343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201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工業設計與參數化建模（CAD）</a:t>
            </a:r>
            <a:endParaRPr lang="en-US" sz="2400" dirty="0"/>
          </a:p>
        </p:txBody>
      </p:sp>
      <p:sp>
        <p:nvSpPr>
          <p:cNvPr id="15" name="Text 11"/>
          <p:cNvSpPr/>
          <p:nvPr/>
        </p:nvSpPr>
        <p:spPr>
          <a:xfrm>
            <a:off x="6537960" y="2743200"/>
            <a:ext cx="4709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D96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Fusion 360　</a:t>
            </a:r>
            <a:r>
              <a:rPr lang="en-US" sz="1000" dirty="0">
                <a:solidFill>
                  <a:srgbClr val="33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由Autodesk開發，結合工業設計、機械工程與藝術造型，個人業餘使用有免費版，適合需要精確尺寸的產品設計</a:t>
            </a:r>
            <a:endParaRPr lang="en-US" sz="1150" dirty="0"/>
          </a:p>
        </p:txBody>
      </p:sp>
      <p:sp>
        <p:nvSpPr>
          <p:cNvPr id="16" name="Text 12"/>
          <p:cNvSpPr/>
          <p:nvPr/>
        </p:nvSpPr>
        <p:spPr>
          <a:xfrm>
            <a:off x="6537960" y="3360420"/>
            <a:ext cx="4709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D96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FreeCAD</a:t>
            </a:r>
            <a:r>
              <a:rPr lang="en-US" sz="1150" dirty="0">
                <a:solidFill>
                  <a:srgbClr val="D96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　</a:t>
            </a:r>
            <a:r>
              <a:rPr lang="en-US" sz="1000" dirty="0">
                <a:solidFill>
                  <a:srgbClr val="33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免費且開源的參數化建模軟體，專為設計真實物件而打造，適合需要隨時返回修改尺寸的機械設計</a:t>
            </a:r>
            <a:endParaRPr lang="en-US" sz="1150" dirty="0"/>
          </a:p>
        </p:txBody>
      </p:sp>
      <p:sp>
        <p:nvSpPr>
          <p:cNvPr id="17" name="Shape 13"/>
          <p:cNvSpPr/>
          <p:nvPr/>
        </p:nvSpPr>
        <p:spPr>
          <a:xfrm>
            <a:off x="548640" y="4297680"/>
            <a:ext cx="5349240" cy="2103120"/>
          </a:xfrm>
          <a:prstGeom prst="roundRect">
            <a:avLst>
              <a:gd name="adj" fmla="val 4348"/>
            </a:avLst>
          </a:prstGeom>
          <a:solidFill>
            <a:srgbClr val="FBF3EC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722376" y="4398264"/>
            <a:ext cx="566928" cy="566928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108" y="4539996"/>
            <a:ext cx="283464" cy="283464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1371600" y="4407408"/>
            <a:ext cx="4343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201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藝術雕刻、動畫與特效</a:t>
            </a:r>
            <a:endParaRPr lang="en-US" sz="2400" dirty="0"/>
          </a:p>
        </p:txBody>
      </p:sp>
      <p:sp>
        <p:nvSpPr>
          <p:cNvPr id="21" name="Text 16"/>
          <p:cNvSpPr/>
          <p:nvPr/>
        </p:nvSpPr>
        <p:spPr>
          <a:xfrm>
            <a:off x="868680" y="5074920"/>
            <a:ext cx="4709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D96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Blender</a:t>
            </a:r>
            <a:r>
              <a:rPr lang="en-US" sz="1150" dirty="0">
                <a:solidFill>
                  <a:srgbClr val="D96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　</a:t>
            </a:r>
            <a:r>
              <a:rPr lang="en-US" sz="1000" dirty="0">
                <a:solidFill>
                  <a:srgbClr val="33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功能全面的免費開源軟體，從建模、雕刻、材質、動畫到渲染一應俱全，社群與資源最龐大</a:t>
            </a:r>
            <a:endParaRPr lang="en-US" sz="1150" dirty="0"/>
          </a:p>
        </p:txBody>
      </p:sp>
      <p:sp>
        <p:nvSpPr>
          <p:cNvPr id="22" name="Text 17"/>
          <p:cNvSpPr/>
          <p:nvPr/>
        </p:nvSpPr>
        <p:spPr>
          <a:xfrm>
            <a:off x="868680" y="5692140"/>
            <a:ext cx="4709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D96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ZBrush</a:t>
            </a:r>
            <a:r>
              <a:rPr lang="en-US" sz="1150" dirty="0">
                <a:solidFill>
                  <a:srgbClr val="D96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　</a:t>
            </a:r>
            <a:r>
              <a:rPr lang="en-US" sz="1000" dirty="0">
                <a:solidFill>
                  <a:srgbClr val="33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數位雕塑的行業標準，專為製作高複雜度、充滿細節的有機模型與角色雕塑而設計，廣泛用於遊戲與電影產業</a:t>
            </a:r>
            <a:endParaRPr lang="en-US" sz="1150" dirty="0"/>
          </a:p>
        </p:txBody>
      </p:sp>
      <p:sp>
        <p:nvSpPr>
          <p:cNvPr id="23" name="Shape 18"/>
          <p:cNvSpPr/>
          <p:nvPr/>
        </p:nvSpPr>
        <p:spPr>
          <a:xfrm>
            <a:off x="6217920" y="4297680"/>
            <a:ext cx="5349240" cy="2103120"/>
          </a:xfrm>
          <a:prstGeom prst="roundRect">
            <a:avLst>
              <a:gd name="adj" fmla="val 4348"/>
            </a:avLst>
          </a:prstGeom>
          <a:solidFill>
            <a:srgbClr val="FBF3EC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24" name="Shape 19"/>
          <p:cNvSpPr/>
          <p:nvPr/>
        </p:nvSpPr>
        <p:spPr>
          <a:xfrm>
            <a:off x="6391656" y="4398264"/>
            <a:ext cx="566928" cy="566928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3388" y="4539996"/>
            <a:ext cx="283464" cy="283464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7040880" y="4407408"/>
            <a:ext cx="4343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201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專業動畫與建築（商業付費）</a:t>
            </a:r>
            <a:endParaRPr lang="en-US" sz="2400" dirty="0"/>
          </a:p>
        </p:txBody>
      </p:sp>
      <p:sp>
        <p:nvSpPr>
          <p:cNvPr id="27" name="Text 21"/>
          <p:cNvSpPr/>
          <p:nvPr/>
        </p:nvSpPr>
        <p:spPr>
          <a:xfrm>
            <a:off x="6537960" y="5074920"/>
            <a:ext cx="4709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D96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Maya／3ds Max　</a:t>
            </a:r>
            <a:r>
              <a:rPr lang="en-US" sz="1000" dirty="0">
                <a:solidFill>
                  <a:srgbClr val="33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Autodesk旗下的專業級軟體，廣泛應用於全球遊戲開發、電影視覺特效與高階動畫製作</a:t>
            </a:r>
            <a:endParaRPr lang="en-US" sz="1150" dirty="0"/>
          </a:p>
        </p:txBody>
      </p:sp>
      <p:sp>
        <p:nvSpPr>
          <p:cNvPr id="28" name="Text 22"/>
          <p:cNvSpPr/>
          <p:nvPr/>
        </p:nvSpPr>
        <p:spPr>
          <a:xfrm>
            <a:off x="11002975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A6A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14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364316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201B18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3D建模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把螢幕上的設計，變成看得到、摸得到的實體零件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48640" y="2057400"/>
            <a:ext cx="63093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2400" dirty="0">
                <a:solidFill>
                  <a:srgbClr val="33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3D建模是利用電腦軟體，在虛擬空間中設計出具有長、寬、高的立體物件。設計完成的模型可以匯出成通用格式（如</a:t>
            </a:r>
            <a:r>
              <a:rPr lang="en-US" sz="2400" b="1" dirty="0">
                <a:solidFill>
                  <a:srgbClr val="33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STL檔</a:t>
            </a:r>
            <a:r>
              <a:rPr lang="en-US" sz="2400" dirty="0">
                <a:solidFill>
                  <a:srgbClr val="33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），交由3D印表機一層一層堆疊列印，把螢幕上的設計變成看得見、摸得到的實體零件。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7440328" y="1893771"/>
            <a:ext cx="4297680" cy="4206240"/>
          </a:xfrm>
          <a:prstGeom prst="roundRect">
            <a:avLst>
              <a:gd name="adj" fmla="val 2609"/>
            </a:avLst>
          </a:prstGeom>
          <a:solidFill>
            <a:srgbClr val="201B18"/>
          </a:solidFill>
          <a:ln/>
          <a:effectLst>
            <a:outerShdw blurRad="101600" dist="254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760368" y="2062935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從設計到實體，只要四步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7760368" y="2671011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217568" y="2671011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E9D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構思＋測量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7760368" y="3173931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8217568" y="3173931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E9D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電腦建模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7760368" y="3676851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8217568" y="3676851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E9D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匯出STL檔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7760368" y="4179771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217568" y="4179771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E9D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切片列印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7760368" y="4755843"/>
            <a:ext cx="3657600" cy="0"/>
          </a:xfrm>
          <a:prstGeom prst="line">
            <a:avLst/>
          </a:prstGeom>
          <a:noFill/>
          <a:ln w="12700">
            <a:solidFill>
              <a:srgbClr val="4A362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760368" y="4938723"/>
            <a:ext cx="380919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altLang="zh-TW" sz="2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.stl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是3D列印最通用的檔案格式，幾乎所有建模軟體與切片軟體都能互相支援</a:t>
            </a:r>
            <a:r>
              <a:rPr lang="zh-TW" altLang="en-US" sz="2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。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91D5A240-BA09-264B-4A28-379E757602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7768" y="2491500"/>
            <a:ext cx="1458978" cy="218702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74980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201B18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從構想到零件，四個步驟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548640" y="1623782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先測量、後建模，避免做出尺寸不合的零件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655168" y="2286000"/>
            <a:ext cx="2514600" cy="3108960"/>
          </a:xfrm>
          <a:prstGeom prst="roundRect">
            <a:avLst>
              <a:gd name="adj" fmla="val 3636"/>
            </a:avLst>
          </a:prstGeom>
          <a:solidFill>
            <a:srgbClr val="D9622B"/>
          </a:solidFill>
          <a:ln/>
          <a:effectLst>
            <a:outerShdw blurRad="76200" dist="254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819760" y="2468880"/>
            <a:ext cx="731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1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819760" y="3200400"/>
            <a:ext cx="21854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測量與構思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819760" y="3886200"/>
            <a:ext cx="2167128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測量實際需要固定或收納的元件尺寸，畫出草圖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9" name="Text 7"/>
          <p:cNvSpPr/>
          <p:nvPr/>
        </p:nvSpPr>
        <p:spPr>
          <a:xfrm>
            <a:off x="3151480" y="3639312"/>
            <a:ext cx="31089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EC4B6"/>
                </a:solidFill>
              </a:rPr>
              <a:t>›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3444088" y="2286000"/>
            <a:ext cx="2514600" cy="3108960"/>
          </a:xfrm>
          <a:prstGeom prst="roundRect">
            <a:avLst>
              <a:gd name="adj" fmla="val 3636"/>
            </a:avLst>
          </a:prstGeom>
          <a:solidFill>
            <a:srgbClr val="8C4A1E"/>
          </a:solidFill>
          <a:ln/>
          <a:effectLst>
            <a:outerShdw blurRad="76200" dist="254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3608680" y="2468880"/>
            <a:ext cx="731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2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3608680" y="3200400"/>
            <a:ext cx="21854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建立3D模型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3608680" y="3886200"/>
            <a:ext cx="2185416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在建模軟體中畫出零件形狀，標註精確尺寸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4" name="Text 12"/>
          <p:cNvSpPr/>
          <p:nvPr/>
        </p:nvSpPr>
        <p:spPr>
          <a:xfrm>
            <a:off x="5940400" y="3639312"/>
            <a:ext cx="31089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EC4B6"/>
                </a:solidFill>
              </a:rPr>
              <a:t>›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6233008" y="2286000"/>
            <a:ext cx="2514600" cy="3108960"/>
          </a:xfrm>
          <a:prstGeom prst="roundRect">
            <a:avLst>
              <a:gd name="adj" fmla="val 3636"/>
            </a:avLst>
          </a:prstGeom>
          <a:solidFill>
            <a:srgbClr val="D9622B"/>
          </a:solidFill>
          <a:ln/>
          <a:effectLst>
            <a:outerShdw blurRad="76200" dist="254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6397600" y="2468880"/>
            <a:ext cx="731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3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6397600" y="3200400"/>
            <a:ext cx="21854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匯出STL檔</a:t>
            </a:r>
            <a:endParaRPr lang="en-US" sz="2400" b="1" dirty="0"/>
          </a:p>
        </p:txBody>
      </p:sp>
      <p:sp>
        <p:nvSpPr>
          <p:cNvPr id="18" name="Text 16"/>
          <p:cNvSpPr/>
          <p:nvPr/>
        </p:nvSpPr>
        <p:spPr>
          <a:xfrm>
            <a:off x="6397600" y="3886200"/>
            <a:ext cx="2185416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將完成的模型匯出為</a:t>
            </a:r>
            <a:r>
              <a:rPr lang="en-US" sz="20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STL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等3D列印通用格式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9" name="Text 17"/>
          <p:cNvSpPr/>
          <p:nvPr/>
        </p:nvSpPr>
        <p:spPr>
          <a:xfrm>
            <a:off x="8729320" y="3639312"/>
            <a:ext cx="31089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EC4B6"/>
                </a:solidFill>
              </a:rPr>
              <a:t>›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9021928" y="2286000"/>
            <a:ext cx="2514600" cy="3108960"/>
          </a:xfrm>
          <a:prstGeom prst="roundRect">
            <a:avLst>
              <a:gd name="adj" fmla="val 3636"/>
            </a:avLst>
          </a:prstGeom>
          <a:solidFill>
            <a:srgbClr val="8C4A1E"/>
          </a:solidFill>
          <a:ln/>
          <a:effectLst>
            <a:outerShdw blurRad="76200" dist="254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9186520" y="2468880"/>
            <a:ext cx="731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4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9186520" y="3200400"/>
            <a:ext cx="21854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切片與列印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9186520" y="3886200"/>
            <a:ext cx="2185416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用切片軟體設定列印參數，轉換成印表機看得懂的指令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74980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201B18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認識3D印表機的四個關鍵部位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548640" y="155448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採用「熔融沉積成型」（FDM）technology，一層一層堆疊出模型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48640" y="2148840"/>
            <a:ext cx="2724912" cy="2377440"/>
          </a:xfrm>
          <a:prstGeom prst="roundRect">
            <a:avLst>
              <a:gd name="adj" fmla="val 3846"/>
            </a:avLst>
          </a:prstGeom>
          <a:solidFill>
            <a:srgbClr val="FBF3EC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1522476" y="2354580"/>
            <a:ext cx="777240" cy="77724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6786" y="2548890"/>
            <a:ext cx="388620" cy="3886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85800" y="3246120"/>
            <a:ext cx="24505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201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噴頭（Nozzle）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411480" y="3749040"/>
            <a:ext cx="2697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2000" dirty="0">
                <a:solidFill>
                  <a:srgbClr val="7A6A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加熱並擠出融化的線材，溫度約攝氏200度以上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3438144" y="2148840"/>
            <a:ext cx="2724912" cy="2377440"/>
          </a:xfrm>
          <a:prstGeom prst="roundRect">
            <a:avLst>
              <a:gd name="adj" fmla="val 3846"/>
            </a:avLst>
          </a:prstGeom>
          <a:solidFill>
            <a:srgbClr val="FBF3EC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411980" y="2354580"/>
            <a:ext cx="777240" cy="77724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6290" y="2548890"/>
            <a:ext cx="388620" cy="38862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575304" y="3246120"/>
            <a:ext cx="24505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201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熱床（Bed）</a:t>
            </a:r>
            <a:endParaRPr lang="en-US" sz="2400" dirty="0"/>
          </a:p>
        </p:txBody>
      </p:sp>
      <p:sp>
        <p:nvSpPr>
          <p:cNvPr id="14" name="Text 10"/>
          <p:cNvSpPr/>
          <p:nvPr/>
        </p:nvSpPr>
        <p:spPr>
          <a:xfrm>
            <a:off x="3410712" y="3749040"/>
            <a:ext cx="29169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2000" dirty="0">
                <a:solidFill>
                  <a:srgbClr val="7A6A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加熱底板，幫助第一層模型穩固附著、減少翹曲</a:t>
            </a:r>
            <a:endParaRPr lang="en-US" sz="2000" dirty="0"/>
          </a:p>
        </p:txBody>
      </p:sp>
      <p:sp>
        <p:nvSpPr>
          <p:cNvPr id="15" name="Shape 11"/>
          <p:cNvSpPr/>
          <p:nvPr/>
        </p:nvSpPr>
        <p:spPr>
          <a:xfrm>
            <a:off x="6327648" y="2148840"/>
            <a:ext cx="2724912" cy="2377440"/>
          </a:xfrm>
          <a:prstGeom prst="roundRect">
            <a:avLst>
              <a:gd name="adj" fmla="val 3846"/>
            </a:avLst>
          </a:prstGeom>
          <a:solidFill>
            <a:srgbClr val="FBF3EC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7301484" y="2354580"/>
            <a:ext cx="777240" cy="77724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5794" y="2548890"/>
            <a:ext cx="388620" cy="38862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464808" y="3246120"/>
            <a:ext cx="24505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201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線材（Filament）</a:t>
            </a:r>
            <a:endParaRPr lang="en-US" sz="2400" dirty="0"/>
          </a:p>
        </p:txBody>
      </p:sp>
      <p:sp>
        <p:nvSpPr>
          <p:cNvPr id="19" name="Text 14"/>
          <p:cNvSpPr/>
          <p:nvPr/>
        </p:nvSpPr>
        <p:spPr>
          <a:xfrm>
            <a:off x="6492240" y="3749040"/>
            <a:ext cx="23957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2000" dirty="0">
                <a:solidFill>
                  <a:srgbClr val="7A6A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常見為PLA，加熱融化後冷卻固化成型</a:t>
            </a:r>
            <a:endParaRPr lang="en-US" sz="2000" dirty="0"/>
          </a:p>
        </p:txBody>
      </p:sp>
      <p:sp>
        <p:nvSpPr>
          <p:cNvPr id="20" name="Shape 15"/>
          <p:cNvSpPr/>
          <p:nvPr/>
        </p:nvSpPr>
        <p:spPr>
          <a:xfrm>
            <a:off x="9217152" y="2148840"/>
            <a:ext cx="2724912" cy="2377440"/>
          </a:xfrm>
          <a:prstGeom prst="roundRect">
            <a:avLst>
              <a:gd name="adj" fmla="val 3846"/>
            </a:avLst>
          </a:prstGeom>
          <a:solidFill>
            <a:srgbClr val="FBF3EC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10190988" y="2354580"/>
            <a:ext cx="777240" cy="77724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85298" y="2548890"/>
            <a:ext cx="388620" cy="38862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9354312" y="3246120"/>
            <a:ext cx="24505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201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層層堆疊</a:t>
            </a:r>
            <a:endParaRPr lang="en-US" sz="2400" dirty="0"/>
          </a:p>
        </p:txBody>
      </p:sp>
      <p:sp>
        <p:nvSpPr>
          <p:cNvPr id="24" name="Text 18"/>
          <p:cNvSpPr/>
          <p:nvPr/>
        </p:nvSpPr>
        <p:spPr>
          <a:xfrm>
            <a:off x="9381744" y="3749040"/>
            <a:ext cx="2697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2000" dirty="0">
                <a:solidFill>
                  <a:srgbClr val="7A6A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噴頭依照切片路徑，一層一層堆疊出完整模型</a:t>
            </a:r>
            <a:endParaRPr lang="en-US" sz="2000" dirty="0"/>
          </a:p>
        </p:txBody>
      </p:sp>
      <p:sp>
        <p:nvSpPr>
          <p:cNvPr id="25" name="Text 19"/>
          <p:cNvSpPr/>
          <p:nvPr/>
        </p:nvSpPr>
        <p:spPr>
          <a:xfrm>
            <a:off x="548640" y="5156736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zh-TW" sz="24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1.</a:t>
            </a:r>
            <a:r>
              <a:rPr lang="zh-TW" altLang="en-US" sz="24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i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FDM（Fused</a:t>
            </a:r>
            <a:r>
              <a:rPr lang="en-US" sz="24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Deposition Modeling）是最常見、也最適合入門的3D列印技術，設備與線材成本都相對親民。</a:t>
            </a:r>
          </a:p>
          <a:p>
            <a:pPr>
              <a:lnSpc>
                <a:spcPct val="120000"/>
              </a:lnSpc>
            </a:pPr>
            <a:r>
              <a:rPr lang="en-US" altLang="zh-TW" sz="2400" i="1" dirty="0">
                <a:latin typeface="Calibri" pitchFamily="34" charset="0"/>
                <a:cs typeface="Calibri" pitchFamily="34" charset="-120"/>
              </a:rPr>
              <a:t>2.</a:t>
            </a:r>
            <a:r>
              <a:rPr lang="zh-TW" altLang="en-US" sz="2400" i="1" dirty="0">
                <a:latin typeface="Calibri" pitchFamily="34" charset="0"/>
                <a:cs typeface="Calibri" pitchFamily="34" charset="-120"/>
              </a:rPr>
              <a:t> 光固化列印：精細度非常高，對於公仔有優勢。缺點就是不好清理</a:t>
            </a:r>
            <a:endParaRPr lang="en-US" sz="2400" i="1" dirty="0"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74980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201B18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設計零件前，先想清楚這四件事</a:t>
            </a:r>
            <a:endParaRPr lang="en-US" sz="4400" dirty="0"/>
          </a:p>
        </p:txBody>
      </p:sp>
      <p:sp>
        <p:nvSpPr>
          <p:cNvPr id="4" name="Shape 2"/>
          <p:cNvSpPr/>
          <p:nvPr/>
        </p:nvSpPr>
        <p:spPr>
          <a:xfrm>
            <a:off x="548640" y="2057400"/>
            <a:ext cx="5349240" cy="1737360"/>
          </a:xfrm>
          <a:prstGeom prst="roundRect">
            <a:avLst>
              <a:gd name="adj" fmla="val 5263"/>
            </a:avLst>
          </a:prstGeom>
          <a:solidFill>
            <a:srgbClr val="FBF3EC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45820" y="2537460"/>
            <a:ext cx="777240" cy="777240"/>
          </a:xfrm>
          <a:prstGeom prst="ellipse">
            <a:avLst/>
          </a:prstGeom>
          <a:solidFill>
            <a:srgbClr val="F3E1D0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130" y="2731770"/>
            <a:ext cx="388620" cy="3886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783080" y="2313432"/>
            <a:ext cx="3886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01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預留組裝公差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1783080" y="2715768"/>
            <a:ext cx="3886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33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兩個要組合的零件間，建議預留0.2～0.3mm的間隙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6217920" y="2057400"/>
            <a:ext cx="5349240" cy="1737360"/>
          </a:xfrm>
          <a:prstGeom prst="roundRect">
            <a:avLst>
              <a:gd name="adj" fmla="val 5263"/>
            </a:avLst>
          </a:prstGeom>
          <a:solidFill>
            <a:srgbClr val="FBF3EC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515100" y="2537460"/>
            <a:ext cx="777240" cy="777240"/>
          </a:xfrm>
          <a:prstGeom prst="ellipse">
            <a:avLst/>
          </a:prstGeom>
          <a:solidFill>
            <a:srgbClr val="F3E1D0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9410" y="2731770"/>
            <a:ext cx="388620" cy="38862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452360" y="2313432"/>
            <a:ext cx="3886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01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注意最小壁厚</a:t>
            </a:r>
            <a:endParaRPr lang="en-US" sz="2400" dirty="0"/>
          </a:p>
        </p:txBody>
      </p:sp>
      <p:sp>
        <p:nvSpPr>
          <p:cNvPr id="13" name="Text 9"/>
          <p:cNvSpPr/>
          <p:nvPr/>
        </p:nvSpPr>
        <p:spPr>
          <a:xfrm>
            <a:off x="7452360" y="2715768"/>
            <a:ext cx="3886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33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薄壁結構建議至少1.2mm以上，避免列印失敗或強度不足</a:t>
            </a:r>
            <a:endParaRPr lang="en-US" sz="2000" dirty="0"/>
          </a:p>
        </p:txBody>
      </p:sp>
      <p:sp>
        <p:nvSpPr>
          <p:cNvPr id="14" name="Shape 10"/>
          <p:cNvSpPr/>
          <p:nvPr/>
        </p:nvSpPr>
        <p:spPr>
          <a:xfrm>
            <a:off x="548640" y="4114800"/>
            <a:ext cx="5349240" cy="1737360"/>
          </a:xfrm>
          <a:prstGeom prst="roundRect">
            <a:avLst>
              <a:gd name="adj" fmla="val 5263"/>
            </a:avLst>
          </a:prstGeom>
          <a:solidFill>
            <a:srgbClr val="FBF3EC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45820" y="4594860"/>
            <a:ext cx="777240" cy="777240"/>
          </a:xfrm>
          <a:prstGeom prst="ellipse">
            <a:avLst/>
          </a:prstGeom>
          <a:solidFill>
            <a:srgbClr val="F3E1D0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0130" y="4789170"/>
            <a:ext cx="388620" cy="38862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783080" y="4370832"/>
            <a:ext cx="3886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01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考慮列印方向</a:t>
            </a:r>
            <a:endParaRPr lang="en-US" sz="2400" dirty="0"/>
          </a:p>
        </p:txBody>
      </p:sp>
      <p:sp>
        <p:nvSpPr>
          <p:cNvPr id="18" name="Text 13"/>
          <p:cNvSpPr/>
          <p:nvPr/>
        </p:nvSpPr>
        <p:spPr>
          <a:xfrm>
            <a:off x="1783080" y="4773168"/>
            <a:ext cx="3886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33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懸空結構過多時需要支撐材料，設計時盡量減少懸空角度</a:t>
            </a:r>
            <a:endParaRPr lang="en-US" sz="2000" dirty="0"/>
          </a:p>
        </p:txBody>
      </p:sp>
      <p:sp>
        <p:nvSpPr>
          <p:cNvPr id="19" name="Shape 14"/>
          <p:cNvSpPr/>
          <p:nvPr/>
        </p:nvSpPr>
        <p:spPr>
          <a:xfrm>
            <a:off x="6217920" y="4114800"/>
            <a:ext cx="5349240" cy="1737360"/>
          </a:xfrm>
          <a:prstGeom prst="roundRect">
            <a:avLst>
              <a:gd name="adj" fmla="val 5263"/>
            </a:avLst>
          </a:prstGeom>
          <a:solidFill>
            <a:srgbClr val="FBF3EC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515100" y="4594860"/>
            <a:ext cx="777240" cy="777240"/>
          </a:xfrm>
          <a:prstGeom prst="ellipse">
            <a:avLst/>
          </a:prstGeom>
          <a:solidFill>
            <a:srgbClr val="F3E1D0"/>
          </a:solidFill>
          <a:ln/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9410" y="4789170"/>
            <a:ext cx="388620" cy="38862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452360" y="4370832"/>
            <a:ext cx="3886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01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先列印小樣測試</a:t>
            </a:r>
            <a:endParaRPr lang="en-US" sz="2400" dirty="0"/>
          </a:p>
        </p:txBody>
      </p:sp>
      <p:sp>
        <p:nvSpPr>
          <p:cNvPr id="23" name="Text 17"/>
          <p:cNvSpPr/>
          <p:nvPr/>
        </p:nvSpPr>
        <p:spPr>
          <a:xfrm>
            <a:off x="7452360" y="4773168"/>
            <a:ext cx="3886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33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正式列印大型作品前，先印小尺寸測試模型是否合用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74980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400" b="1" dirty="0" err="1">
                <a:solidFill>
                  <a:srgbClr val="201B18"/>
                </a:solidFill>
                <a:latin typeface="Bookman Old Style" pitchFamily="34" charset="0"/>
              </a:rPr>
              <a:t>列印</a:t>
            </a:r>
            <a:r>
              <a:rPr lang="en-US" altLang="zh-TW" sz="4400" b="1" dirty="0" err="1">
                <a:solidFill>
                  <a:srgbClr val="201B18"/>
                </a:solidFill>
                <a:latin typeface="Bookman Old Style" pitchFamily="34" charset="0"/>
              </a:rPr>
              <a:t>常見問題與排除</a:t>
            </a:r>
            <a:endParaRPr lang="en-US" sz="4400" dirty="0"/>
          </a:p>
        </p:txBody>
      </p:sp>
      <p:sp>
        <p:nvSpPr>
          <p:cNvPr id="4" name="Shape 2"/>
          <p:cNvSpPr/>
          <p:nvPr/>
        </p:nvSpPr>
        <p:spPr>
          <a:xfrm>
            <a:off x="548640" y="2057400"/>
            <a:ext cx="11094415" cy="886968"/>
          </a:xfrm>
          <a:prstGeom prst="roundRect">
            <a:avLst>
              <a:gd name="adj" fmla="val 8247"/>
            </a:avLst>
          </a:prstGeom>
          <a:solidFill>
            <a:srgbClr val="FBF3EC"/>
          </a:solidFill>
          <a:ln/>
        </p:spPr>
      </p:sp>
      <p:sp>
        <p:nvSpPr>
          <p:cNvPr id="5" name="Shape 3"/>
          <p:cNvSpPr/>
          <p:nvPr/>
        </p:nvSpPr>
        <p:spPr>
          <a:xfrm>
            <a:off x="708660" y="2249424"/>
            <a:ext cx="502920" cy="502920"/>
          </a:xfrm>
          <a:prstGeom prst="ellipse">
            <a:avLst/>
          </a:prstGeom>
          <a:solidFill>
            <a:srgbClr val="F3E1D0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390" y="2375154"/>
            <a:ext cx="251460" cy="2514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17320" y="2130552"/>
            <a:ext cx="99971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01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列印物翹曲、邊角翹起怎麼辦？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1417320" y="2459736"/>
            <a:ext cx="99971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33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檢查熱床溫度是否足夠，或加裝邊裙（skirt/brim）增加附著面積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548640" y="3081528"/>
            <a:ext cx="11094415" cy="886968"/>
          </a:xfrm>
          <a:prstGeom prst="roundRect">
            <a:avLst>
              <a:gd name="adj" fmla="val 8247"/>
            </a:avLst>
          </a:prstGeom>
          <a:solidFill>
            <a:srgbClr val="FFFFFF"/>
          </a:solidFill>
          <a:ln/>
        </p:spPr>
      </p:sp>
      <p:sp>
        <p:nvSpPr>
          <p:cNvPr id="10" name="Shape 7"/>
          <p:cNvSpPr/>
          <p:nvPr/>
        </p:nvSpPr>
        <p:spPr>
          <a:xfrm>
            <a:off x="708660" y="3273552"/>
            <a:ext cx="502920" cy="502920"/>
          </a:xfrm>
          <a:prstGeom prst="ellipse">
            <a:avLst/>
          </a:prstGeom>
          <a:solidFill>
            <a:srgbClr val="F3E1D0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390" y="3399282"/>
            <a:ext cx="251460" cy="25146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417320" y="3154680"/>
            <a:ext cx="99971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01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列印出現細絲牽絲情形？</a:t>
            </a:r>
            <a:endParaRPr lang="en-US" sz="2400" dirty="0"/>
          </a:p>
        </p:txBody>
      </p:sp>
      <p:sp>
        <p:nvSpPr>
          <p:cNvPr id="13" name="Text 9"/>
          <p:cNvSpPr/>
          <p:nvPr/>
        </p:nvSpPr>
        <p:spPr>
          <a:xfrm>
            <a:off x="1417320" y="3483864"/>
            <a:ext cx="99971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33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調降噴頭溫度，或在切片軟體中開啟「回抽」設定</a:t>
            </a:r>
            <a:endParaRPr lang="en-US" sz="2000" dirty="0"/>
          </a:p>
        </p:txBody>
      </p:sp>
      <p:sp>
        <p:nvSpPr>
          <p:cNvPr id="14" name="Shape 10"/>
          <p:cNvSpPr/>
          <p:nvPr/>
        </p:nvSpPr>
        <p:spPr>
          <a:xfrm>
            <a:off x="548640" y="4105656"/>
            <a:ext cx="11094415" cy="886968"/>
          </a:xfrm>
          <a:prstGeom prst="roundRect">
            <a:avLst>
              <a:gd name="adj" fmla="val 8247"/>
            </a:avLst>
          </a:prstGeom>
          <a:solidFill>
            <a:srgbClr val="FBF3EC"/>
          </a:solidFill>
          <a:ln/>
        </p:spPr>
      </p:sp>
      <p:sp>
        <p:nvSpPr>
          <p:cNvPr id="15" name="Shape 11"/>
          <p:cNvSpPr/>
          <p:nvPr/>
        </p:nvSpPr>
        <p:spPr>
          <a:xfrm>
            <a:off x="708660" y="4297680"/>
            <a:ext cx="502920" cy="502920"/>
          </a:xfrm>
          <a:prstGeom prst="ellipse">
            <a:avLst/>
          </a:prstGeom>
          <a:solidFill>
            <a:srgbClr val="F3E1D0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390" y="4423410"/>
            <a:ext cx="251460" cy="25146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417320" y="4178808"/>
            <a:ext cx="99971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01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第一層印不牢、容易脫落？</a:t>
            </a:r>
            <a:endParaRPr lang="en-US" sz="2400" dirty="0"/>
          </a:p>
        </p:txBody>
      </p:sp>
      <p:sp>
        <p:nvSpPr>
          <p:cNvPr id="18" name="Text 13"/>
          <p:cNvSpPr/>
          <p:nvPr/>
        </p:nvSpPr>
        <p:spPr>
          <a:xfrm>
            <a:off x="1417320" y="4507992"/>
            <a:ext cx="99971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33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確認熱床有無異物或油漬，並重新校正噴頭與熱床的間距</a:t>
            </a:r>
            <a:endParaRPr lang="en-US" sz="2000" dirty="0"/>
          </a:p>
        </p:txBody>
      </p:sp>
      <p:sp>
        <p:nvSpPr>
          <p:cNvPr id="19" name="Shape 14"/>
          <p:cNvSpPr/>
          <p:nvPr/>
        </p:nvSpPr>
        <p:spPr>
          <a:xfrm>
            <a:off x="548640" y="5129784"/>
            <a:ext cx="11094415" cy="886968"/>
          </a:xfrm>
          <a:prstGeom prst="roundRect">
            <a:avLst>
              <a:gd name="adj" fmla="val 8247"/>
            </a:avLst>
          </a:prstGeom>
          <a:solidFill>
            <a:srgbClr val="FFFFFF"/>
          </a:solidFill>
          <a:ln/>
        </p:spPr>
      </p:sp>
      <p:sp>
        <p:nvSpPr>
          <p:cNvPr id="20" name="Shape 15"/>
          <p:cNvSpPr/>
          <p:nvPr/>
        </p:nvSpPr>
        <p:spPr>
          <a:xfrm>
            <a:off x="708660" y="5321808"/>
            <a:ext cx="502920" cy="502920"/>
          </a:xfrm>
          <a:prstGeom prst="ellipse">
            <a:avLst/>
          </a:prstGeom>
          <a:solidFill>
            <a:srgbClr val="F3E1D0"/>
          </a:solidFill>
          <a:ln/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390" y="5447538"/>
            <a:ext cx="251460" cy="25146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417320" y="5202936"/>
            <a:ext cx="99971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01B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模型某處強度不足容易斷？</a:t>
            </a:r>
            <a:endParaRPr lang="en-US" sz="2400" dirty="0"/>
          </a:p>
        </p:txBody>
      </p:sp>
      <p:sp>
        <p:nvSpPr>
          <p:cNvPr id="23" name="Text 17"/>
          <p:cNvSpPr/>
          <p:nvPr/>
        </p:nvSpPr>
        <p:spPr>
          <a:xfrm>
            <a:off x="1417320" y="5532120"/>
            <a:ext cx="99971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33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增加該處壁厚，或調整列印方向讓受力方向與列印紋理一致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01B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列印安全須知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操作3D印表機，安全永遠優先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5349240" cy="1783080"/>
          </a:xfrm>
          <a:prstGeom prst="roundRect">
            <a:avLst>
              <a:gd name="adj" fmla="val 5128"/>
            </a:avLst>
          </a:prstGeom>
          <a:solidFill>
            <a:srgbClr val="342A22"/>
          </a:solidFill>
          <a:ln/>
        </p:spPr>
      </p:sp>
      <p:sp>
        <p:nvSpPr>
          <p:cNvPr id="5" name="Shape 3"/>
          <p:cNvSpPr/>
          <p:nvPr/>
        </p:nvSpPr>
        <p:spPr>
          <a:xfrm>
            <a:off x="845820" y="2468880"/>
            <a:ext cx="777240" cy="777240"/>
          </a:xfrm>
          <a:prstGeom prst="ellipse">
            <a:avLst/>
          </a:prstGeom>
          <a:solidFill>
            <a:srgbClr val="4A3628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130" y="2663190"/>
            <a:ext cx="388620" cy="3886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783080" y="2221992"/>
            <a:ext cx="3886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噴頭高溫勿觸碰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1783080" y="2624328"/>
            <a:ext cx="3886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E9D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列印中與剛列印完成時，噴頭溫度可能超過攝氏200度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6217920" y="1965960"/>
            <a:ext cx="5349240" cy="1783080"/>
          </a:xfrm>
          <a:prstGeom prst="roundRect">
            <a:avLst>
              <a:gd name="adj" fmla="val 5128"/>
            </a:avLst>
          </a:prstGeom>
          <a:solidFill>
            <a:srgbClr val="342A22"/>
          </a:solidFill>
          <a:ln/>
        </p:spPr>
      </p:sp>
      <p:sp>
        <p:nvSpPr>
          <p:cNvPr id="10" name="Shape 7"/>
          <p:cNvSpPr/>
          <p:nvPr/>
        </p:nvSpPr>
        <p:spPr>
          <a:xfrm>
            <a:off x="6515100" y="2468880"/>
            <a:ext cx="777240" cy="777240"/>
          </a:xfrm>
          <a:prstGeom prst="ellipse">
            <a:avLst/>
          </a:prstGeom>
          <a:solidFill>
            <a:srgbClr val="4A3628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9410" y="2663190"/>
            <a:ext cx="388620" cy="38862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452360" y="2221992"/>
            <a:ext cx="3886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保持空間通風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7452360" y="2624328"/>
            <a:ext cx="3886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E9D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列印時線材受熱可能產生氣味微粒，建議在通風處操作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548640" y="4023360"/>
            <a:ext cx="5349240" cy="1783080"/>
          </a:xfrm>
          <a:prstGeom prst="roundRect">
            <a:avLst>
              <a:gd name="adj" fmla="val 5128"/>
            </a:avLst>
          </a:prstGeom>
          <a:solidFill>
            <a:srgbClr val="342A22"/>
          </a:solidFill>
          <a:ln/>
        </p:spPr>
      </p:sp>
      <p:sp>
        <p:nvSpPr>
          <p:cNvPr id="15" name="Shape 11"/>
          <p:cNvSpPr/>
          <p:nvPr/>
        </p:nvSpPr>
        <p:spPr>
          <a:xfrm>
            <a:off x="845820" y="4526280"/>
            <a:ext cx="777240" cy="777240"/>
          </a:xfrm>
          <a:prstGeom prst="ellipse">
            <a:avLst/>
          </a:prstGeom>
          <a:solidFill>
            <a:srgbClr val="4A3628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0130" y="4720590"/>
            <a:ext cx="388620" cy="38862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783080" y="4279392"/>
            <a:ext cx="3886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取件使用工具輔助</a:t>
            </a:r>
            <a:endParaRPr lang="en-US" sz="1400" dirty="0"/>
          </a:p>
        </p:txBody>
      </p:sp>
      <p:sp>
        <p:nvSpPr>
          <p:cNvPr id="18" name="Text 13"/>
          <p:cNvSpPr/>
          <p:nvPr/>
        </p:nvSpPr>
        <p:spPr>
          <a:xfrm>
            <a:off x="1783080" y="4681728"/>
            <a:ext cx="3886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E9D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使用刮刀或鑷子取下模型，避免徒手觸碰高溫熱床</a:t>
            </a:r>
            <a:endParaRPr lang="en-US" sz="1150" dirty="0"/>
          </a:p>
        </p:txBody>
      </p:sp>
      <p:sp>
        <p:nvSpPr>
          <p:cNvPr id="19" name="Shape 14"/>
          <p:cNvSpPr/>
          <p:nvPr/>
        </p:nvSpPr>
        <p:spPr>
          <a:xfrm>
            <a:off x="6217920" y="4023360"/>
            <a:ext cx="5349240" cy="1783080"/>
          </a:xfrm>
          <a:prstGeom prst="roundRect">
            <a:avLst>
              <a:gd name="adj" fmla="val 5128"/>
            </a:avLst>
          </a:prstGeom>
          <a:solidFill>
            <a:srgbClr val="342A22"/>
          </a:solidFill>
          <a:ln/>
        </p:spPr>
      </p:sp>
      <p:sp>
        <p:nvSpPr>
          <p:cNvPr id="20" name="Shape 15"/>
          <p:cNvSpPr/>
          <p:nvPr/>
        </p:nvSpPr>
        <p:spPr>
          <a:xfrm>
            <a:off x="6515100" y="4526280"/>
            <a:ext cx="777240" cy="777240"/>
          </a:xfrm>
          <a:prstGeom prst="ellipse">
            <a:avLst/>
          </a:prstGeom>
          <a:solidFill>
            <a:srgbClr val="4A3628"/>
          </a:solidFill>
          <a:ln/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9410" y="4720590"/>
            <a:ext cx="388620" cy="38862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452360" y="4279392"/>
            <a:ext cx="3886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列印中不離開太久</a:t>
            </a:r>
            <a:endParaRPr lang="en-US" sz="1400" dirty="0"/>
          </a:p>
        </p:txBody>
      </p:sp>
      <p:sp>
        <p:nvSpPr>
          <p:cNvPr id="23" name="Text 17"/>
          <p:cNvSpPr/>
          <p:nvPr/>
        </p:nvSpPr>
        <p:spPr>
          <a:xfrm>
            <a:off x="7452360" y="4681728"/>
            <a:ext cx="3886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E9D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初次列印或長時間列印時，建議適時查看，避免意外發生</a:t>
            </a:r>
            <a:endParaRPr lang="en-US" sz="1150" dirty="0"/>
          </a:p>
        </p:txBody>
      </p:sp>
      <p:sp>
        <p:nvSpPr>
          <p:cNvPr id="24" name="Text 18"/>
          <p:cNvSpPr/>
          <p:nvPr/>
        </p:nvSpPr>
        <p:spPr>
          <a:xfrm>
            <a:off x="11002975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A6A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/ 13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34095" y="-1645920"/>
            <a:ext cx="5303520" cy="5303520"/>
          </a:xfrm>
          <a:prstGeom prst="ellipse">
            <a:avLst/>
          </a:prstGeom>
          <a:solidFill>
            <a:srgbClr val="FBF3EC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74980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201B18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器材操作 ＋ 3D建模，五個重點整理</a:t>
            </a:r>
            <a:endParaRPr lang="en-US" sz="440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548640" cy="548640"/>
          </a:xfrm>
          <a:prstGeom prst="ellipse">
            <a:avLst/>
          </a:prstGeom>
          <a:solidFill>
            <a:srgbClr val="F3E1D0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2240280"/>
            <a:ext cx="274320" cy="2743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71600" y="210312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33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動手設計前，先實際測量需要搭配的器材或元件尺寸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640080" y="2816352"/>
            <a:ext cx="548640" cy="548640"/>
          </a:xfrm>
          <a:prstGeom prst="ellipse">
            <a:avLst/>
          </a:prstGeom>
          <a:solidFill>
            <a:srgbClr val="F3E1D0"/>
          </a:solidFill>
          <a:ln/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2953512"/>
            <a:ext cx="274320" cy="27432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371600" y="2816352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33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新手可從Tinkercad入門，熟悉後再挑戰Fusion 360等進階軟體</a:t>
            </a:r>
            <a:endParaRPr lang="en-US" sz="2000" dirty="0"/>
          </a:p>
        </p:txBody>
      </p:sp>
      <p:sp>
        <p:nvSpPr>
          <p:cNvPr id="11" name="Shape 7"/>
          <p:cNvSpPr/>
          <p:nvPr/>
        </p:nvSpPr>
        <p:spPr>
          <a:xfrm>
            <a:off x="640080" y="3529584"/>
            <a:ext cx="548640" cy="548640"/>
          </a:xfrm>
          <a:prstGeom prst="ellipse">
            <a:avLst/>
          </a:prstGeom>
          <a:solidFill>
            <a:srgbClr val="F3E1D0"/>
          </a:solidFill>
          <a:ln/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3666744"/>
            <a:ext cx="274320" cy="27432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371600" y="3529584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33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設計組裝零件時，記得預留公差，避免印出來卡不進去</a:t>
            </a:r>
            <a:endParaRPr lang="en-US" sz="2000" dirty="0"/>
          </a:p>
        </p:txBody>
      </p:sp>
      <p:sp>
        <p:nvSpPr>
          <p:cNvPr id="14" name="Shape 9"/>
          <p:cNvSpPr/>
          <p:nvPr/>
        </p:nvSpPr>
        <p:spPr>
          <a:xfrm>
            <a:off x="640080" y="4242816"/>
            <a:ext cx="548640" cy="548640"/>
          </a:xfrm>
          <a:prstGeom prst="ellipse">
            <a:avLst/>
          </a:prstGeom>
          <a:solidFill>
            <a:srgbClr val="F3E1D0"/>
          </a:solidFill>
          <a:ln/>
        </p:spPr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4379976"/>
            <a:ext cx="274320" cy="27432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371600" y="4242816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33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列印前先用小尺寸模型測試，確認設計無誤再印正式作品</a:t>
            </a:r>
            <a:endParaRPr lang="en-US" sz="2000" dirty="0"/>
          </a:p>
        </p:txBody>
      </p:sp>
      <p:sp>
        <p:nvSpPr>
          <p:cNvPr id="17" name="Shape 11"/>
          <p:cNvSpPr/>
          <p:nvPr/>
        </p:nvSpPr>
        <p:spPr>
          <a:xfrm>
            <a:off x="640080" y="4956048"/>
            <a:ext cx="548640" cy="548640"/>
          </a:xfrm>
          <a:prstGeom prst="ellipse">
            <a:avLst/>
          </a:prstGeom>
          <a:solidFill>
            <a:srgbClr val="F3E1D0"/>
          </a:solidFill>
          <a:ln/>
        </p:spPr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5093208"/>
            <a:ext cx="274320" cy="274320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1371600" y="4956048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33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操作3D印表機全程留意高溫部位，保持環境通風</a:t>
            </a:r>
            <a:endParaRPr lang="en-US" sz="2000" dirty="0"/>
          </a:p>
        </p:txBody>
      </p:sp>
      <p:sp>
        <p:nvSpPr>
          <p:cNvPr id="20" name="Shape 13"/>
          <p:cNvSpPr/>
          <p:nvPr/>
        </p:nvSpPr>
        <p:spPr>
          <a:xfrm>
            <a:off x="548640" y="5989320"/>
            <a:ext cx="11094415" cy="548640"/>
          </a:xfrm>
          <a:prstGeom prst="roundRect">
            <a:avLst>
              <a:gd name="adj" fmla="val 13333"/>
            </a:avLst>
          </a:prstGeom>
          <a:solidFill>
            <a:srgbClr val="D9622B"/>
          </a:solidFill>
          <a:ln/>
        </p:spPr>
      </p:sp>
      <p:sp>
        <p:nvSpPr>
          <p:cNvPr id="21" name="Text 14"/>
          <p:cNvSpPr/>
          <p:nvPr/>
        </p:nvSpPr>
        <p:spPr>
          <a:xfrm>
            <a:off x="822960" y="5989320"/>
            <a:ext cx="105457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從量測到建模，讓你的科展作品更專業、更有說服力。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351215" y="-1828800"/>
            <a:ext cx="5943600" cy="5943600"/>
          </a:xfrm>
          <a:prstGeom prst="ellipse">
            <a:avLst/>
          </a:prstGeom>
          <a:solidFill>
            <a:srgbClr val="123A48"/>
          </a:solidFill>
          <a:ln/>
        </p:spPr>
      </p:sp>
      <p:sp>
        <p:nvSpPr>
          <p:cNvPr id="3" name="Shape 1"/>
          <p:cNvSpPr/>
          <p:nvPr/>
        </p:nvSpPr>
        <p:spPr>
          <a:xfrm>
            <a:off x="9814255" y="3931920"/>
            <a:ext cx="3840480" cy="3840480"/>
          </a:xfrm>
          <a:prstGeom prst="ellipse">
            <a:avLst/>
          </a:prstGeom>
          <a:solidFill>
            <a:srgbClr val="1B4E5F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8800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9E3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3D建模入門系列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548640" y="237744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Tinkercad 建模入門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548640" y="3456432"/>
            <a:ext cx="10058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2A93C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免費、好上手的積木式3D設計工具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9677095" y="777240"/>
            <a:ext cx="1371600" cy="1371600"/>
          </a:xfrm>
          <a:prstGeom prst="ellipse">
            <a:avLst/>
          </a:prstGeom>
          <a:solidFill>
            <a:srgbClr val="1B4E5F"/>
          </a:solidFill>
          <a:ln/>
        </p:spPr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9995" y="1120140"/>
            <a:ext cx="685800" cy="68580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1002975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7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/ 12</a:t>
            </a:r>
            <a:endParaRPr lang="en-US" sz="900" dirty="0"/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687B157F-2AD9-F67E-3ADF-087F92DB9AC1}"/>
              </a:ext>
            </a:extLst>
          </p:cNvPr>
          <p:cNvSpPr/>
          <p:nvPr/>
        </p:nvSpPr>
        <p:spPr>
          <a:xfrm>
            <a:off x="548640" y="59893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主辦單位：國立臺灣科學教育館　｜　</a:t>
            </a:r>
            <a:r>
              <a:rPr lang="zh-TW" altLang="en-US" sz="1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贊助</a:t>
            </a:r>
            <a:r>
              <a:rPr lang="en-US" sz="1400" dirty="0" err="1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單位</a:t>
            </a:r>
            <a:r>
              <a:rPr lang="en-US" sz="1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：</a:t>
            </a:r>
            <a:r>
              <a:rPr lang="zh-TW" altLang="en-US" sz="1400" dirty="0">
                <a:solidFill>
                  <a:schemeClr val="bg1"/>
                </a:solidFill>
                <a:latin typeface="Calibri" pitchFamily="34" charset="0"/>
                <a:cs typeface="Calibri" pitchFamily="34" charset="-120"/>
              </a:rPr>
              <a:t>財團法人奇鋐教育基金會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2" name="Text 3">
            <a:extLst>
              <a:ext uri="{FF2B5EF4-FFF2-40B4-BE49-F238E27FC236}">
                <a16:creationId xmlns:a16="http://schemas.microsoft.com/office/drawing/2014/main" id="{79B872C5-4748-628B-802B-EFC78765535A}"/>
              </a:ext>
            </a:extLst>
          </p:cNvPr>
          <p:cNvSpPr/>
          <p:nvPr/>
        </p:nvSpPr>
        <p:spPr>
          <a:xfrm>
            <a:off x="548640" y="4080933"/>
            <a:ext cx="1051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zh-TW" altLang="en-US" sz="2800" b="1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國立臺南一中</a:t>
            </a:r>
            <a:endParaRPr lang="en-US" altLang="zh-TW" sz="2800" b="1" dirty="0">
              <a:solidFill>
                <a:srgbClr val="FFFFFF"/>
              </a:solidFill>
              <a:latin typeface="Bookman Old Style" pitchFamily="34" charset="0"/>
              <a:ea typeface="Bookman Old Style" pitchFamily="34" charset="-122"/>
              <a:cs typeface="Bookman Old Style" pitchFamily="34" charset="-120"/>
            </a:endParaRPr>
          </a:p>
          <a:p>
            <a:pPr marL="0" indent="0">
              <a:buNone/>
            </a:pPr>
            <a:r>
              <a:rPr lang="zh-TW" altLang="en-US" sz="2800" b="1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呂健嘉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2"/>
          <p:cNvSpPr/>
          <p:nvPr/>
        </p:nvSpPr>
        <p:spPr>
          <a:xfrm>
            <a:off x="6327648" y="3749040"/>
            <a:ext cx="2724912" cy="1783080"/>
          </a:xfrm>
          <a:prstGeom prst="roundRect">
            <a:avLst>
              <a:gd name="adj" fmla="val 5128"/>
            </a:avLst>
          </a:prstGeom>
          <a:solidFill>
            <a:srgbClr val="EAF5F7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9217152" y="3749040"/>
            <a:ext cx="2724912" cy="1783080"/>
          </a:xfrm>
          <a:prstGeom prst="roundRect">
            <a:avLst>
              <a:gd name="adj" fmla="val 5128"/>
            </a:avLst>
          </a:prstGeom>
          <a:solidFill>
            <a:srgbClr val="EAF5F7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3" name="Text 1"/>
          <p:cNvSpPr/>
          <p:nvPr/>
        </p:nvSpPr>
        <p:spPr>
          <a:xfrm>
            <a:off x="548640" y="273357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 err="1">
                <a:solidFill>
                  <a:srgbClr val="0B2630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Tinkercad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6477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Autodesk推出的免費線上3D設計工具，是入門3D建模的最佳起點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48640" y="2057400"/>
            <a:ext cx="1109441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2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inkercad是由Autodesk開發的免費瀏覽器3D設計軟體，操作方式就像堆疊積木一樣：把基本形狀拖曳到工作平面上，透過移動、旋轉、相加、相減，就能組合出各種零件與模型。因為完全不需要安裝軟體、操作介面簡單直覺，是全世界許多學校用來入門3D建模與3D列印的第一選擇。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48640" y="3749040"/>
            <a:ext cx="2724912" cy="1783080"/>
          </a:xfrm>
          <a:prstGeom prst="roundRect">
            <a:avLst>
              <a:gd name="adj" fmla="val 5128"/>
            </a:avLst>
          </a:prstGeom>
          <a:solidFill>
            <a:srgbClr val="EAF5F7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1568196" y="3909060"/>
            <a:ext cx="685800" cy="68580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9646" y="4080510"/>
            <a:ext cx="342900" cy="34290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58368" y="4663440"/>
            <a:ext cx="2505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B26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免費好上手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685800" y="5010912"/>
            <a:ext cx="245059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dirty="0">
                <a:solidFill>
                  <a:srgbClr val="6477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瀏覽器就能使用，不需安裝任何軟體</a:t>
            </a:r>
            <a:endParaRPr lang="en-US" dirty="0"/>
          </a:p>
        </p:txBody>
      </p:sp>
      <p:sp>
        <p:nvSpPr>
          <p:cNvPr id="11" name="Shape 8"/>
          <p:cNvSpPr/>
          <p:nvPr/>
        </p:nvSpPr>
        <p:spPr>
          <a:xfrm>
            <a:off x="3438144" y="3749040"/>
            <a:ext cx="2724912" cy="1783080"/>
          </a:xfrm>
          <a:prstGeom prst="roundRect">
            <a:avLst>
              <a:gd name="adj" fmla="val 5128"/>
            </a:avLst>
          </a:prstGeom>
          <a:solidFill>
            <a:srgbClr val="EAF5F7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457700" y="3909060"/>
            <a:ext cx="685800" cy="68580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9150" y="4080510"/>
            <a:ext cx="342900" cy="34290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547872" y="4663440"/>
            <a:ext cx="2505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B26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積木式建模</a:t>
            </a:r>
            <a:endParaRPr lang="en-US" sz="2400" dirty="0"/>
          </a:p>
        </p:txBody>
      </p:sp>
      <p:sp>
        <p:nvSpPr>
          <p:cNvPr id="15" name="Text 11"/>
          <p:cNvSpPr/>
          <p:nvPr/>
        </p:nvSpPr>
        <p:spPr>
          <a:xfrm>
            <a:off x="3410712" y="5010912"/>
            <a:ext cx="28895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dirty="0">
                <a:solidFill>
                  <a:srgbClr val="6477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用基本形狀堆疊、相減，像玩積木一樣完成設計</a:t>
            </a:r>
            <a:endParaRPr lang="en-US" dirty="0"/>
          </a:p>
        </p:txBody>
      </p:sp>
      <p:sp>
        <p:nvSpPr>
          <p:cNvPr id="17" name="Shape 13"/>
          <p:cNvSpPr/>
          <p:nvPr/>
        </p:nvSpPr>
        <p:spPr>
          <a:xfrm>
            <a:off x="7347204" y="3909060"/>
            <a:ext cx="685800" cy="68580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8654" y="4080510"/>
            <a:ext cx="342900" cy="34290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437376" y="4663440"/>
            <a:ext cx="2505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B26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直接匯出列印</a:t>
            </a:r>
            <a:endParaRPr lang="en-US" sz="2400" dirty="0"/>
          </a:p>
        </p:txBody>
      </p:sp>
      <p:sp>
        <p:nvSpPr>
          <p:cNvPr id="20" name="Text 15"/>
          <p:cNvSpPr/>
          <p:nvPr/>
        </p:nvSpPr>
        <p:spPr>
          <a:xfrm>
            <a:off x="6272784" y="5010912"/>
            <a:ext cx="28895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dirty="0">
                <a:solidFill>
                  <a:srgbClr val="6477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完成的模型可一鍵匯出STL，交給3D印表機列印</a:t>
            </a:r>
            <a:endParaRPr lang="en-US" dirty="0"/>
          </a:p>
        </p:txBody>
      </p:sp>
      <p:sp>
        <p:nvSpPr>
          <p:cNvPr id="22" name="Shape 17"/>
          <p:cNvSpPr/>
          <p:nvPr/>
        </p:nvSpPr>
        <p:spPr>
          <a:xfrm>
            <a:off x="10236708" y="3909060"/>
            <a:ext cx="685800" cy="68580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08158" y="4080510"/>
            <a:ext cx="342900" cy="342900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326880" y="4663440"/>
            <a:ext cx="2505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B26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資源豐富</a:t>
            </a:r>
            <a:endParaRPr lang="en-US" sz="2400" dirty="0"/>
          </a:p>
        </p:txBody>
      </p:sp>
      <p:sp>
        <p:nvSpPr>
          <p:cNvPr id="25" name="Text 19"/>
          <p:cNvSpPr/>
          <p:nvPr/>
        </p:nvSpPr>
        <p:spPr>
          <a:xfrm>
            <a:off x="9189720" y="5010912"/>
            <a:ext cx="275234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dirty="0">
                <a:solidFill>
                  <a:srgbClr val="6477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內建大量範例與社群分享的免費模型可以參考、修改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0">
            <a:extLst>
              <a:ext uri="{FF2B5EF4-FFF2-40B4-BE49-F238E27FC236}">
                <a16:creationId xmlns:a16="http://schemas.microsoft.com/office/drawing/2014/main" id="{47525C14-F3E4-14E7-7699-16F6D221A575}"/>
              </a:ext>
            </a:extLst>
          </p:cNvPr>
          <p:cNvSpPr/>
          <p:nvPr/>
        </p:nvSpPr>
        <p:spPr>
          <a:xfrm>
            <a:off x="8534095" y="-1645920"/>
            <a:ext cx="5303520" cy="5303520"/>
          </a:xfrm>
          <a:prstGeom prst="ellipse">
            <a:avLst/>
          </a:prstGeom>
          <a:solidFill>
            <a:srgbClr val="EEF4F9"/>
          </a:solidFill>
          <a:ln/>
        </p:spPr>
      </p:sp>
      <p:sp>
        <p:nvSpPr>
          <p:cNvPr id="4" name="Text 28">
            <a:extLst>
              <a:ext uri="{FF2B5EF4-FFF2-40B4-BE49-F238E27FC236}">
                <a16:creationId xmlns:a16="http://schemas.microsoft.com/office/drawing/2014/main" id="{08C3AEF5-5720-E874-80AA-7E8F54B57D45}"/>
              </a:ext>
            </a:extLst>
          </p:cNvPr>
          <p:cNvSpPr/>
          <p:nvPr/>
        </p:nvSpPr>
        <p:spPr>
          <a:xfrm>
            <a:off x="7305576" y="1266929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789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itchFamily="34" charset="-120"/>
              </a:rPr>
              <a:t>1</a:t>
            </a:r>
            <a:endParaRPr 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Text 29">
            <a:extLst>
              <a:ext uri="{FF2B5EF4-FFF2-40B4-BE49-F238E27FC236}">
                <a16:creationId xmlns:a16="http://schemas.microsoft.com/office/drawing/2014/main" id="{78C6531A-8759-ED32-50ED-AB62F9D130DA}"/>
              </a:ext>
            </a:extLst>
          </p:cNvPr>
          <p:cNvSpPr/>
          <p:nvPr/>
        </p:nvSpPr>
        <p:spPr>
          <a:xfrm>
            <a:off x="7717056" y="1266929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滾輪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轉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Text 30">
            <a:extLst>
              <a:ext uri="{FF2B5EF4-FFF2-40B4-BE49-F238E27FC236}">
                <a16:creationId xmlns:a16="http://schemas.microsoft.com/office/drawing/2014/main" id="{57308C93-57DA-0FBA-1ABA-FB15F7EAFE52}"/>
              </a:ext>
            </a:extLst>
          </p:cNvPr>
          <p:cNvSpPr/>
          <p:nvPr/>
        </p:nvSpPr>
        <p:spPr>
          <a:xfrm>
            <a:off x="7717056" y="1596113"/>
            <a:ext cx="45647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放大與縮小</a:t>
            </a:r>
            <a:endParaRPr 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Text 31">
            <a:extLst>
              <a:ext uri="{FF2B5EF4-FFF2-40B4-BE49-F238E27FC236}">
                <a16:creationId xmlns:a16="http://schemas.microsoft.com/office/drawing/2014/main" id="{6A0FAB91-4E41-B5FE-9017-80A1A30CA3D5}"/>
              </a:ext>
            </a:extLst>
          </p:cNvPr>
          <p:cNvSpPr/>
          <p:nvPr/>
        </p:nvSpPr>
        <p:spPr>
          <a:xfrm>
            <a:off x="7305576" y="2515683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789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itchFamily="34" charset="-120"/>
              </a:rPr>
              <a:t>2</a:t>
            </a:r>
            <a:endParaRPr 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Text 32">
            <a:extLst>
              <a:ext uri="{FF2B5EF4-FFF2-40B4-BE49-F238E27FC236}">
                <a16:creationId xmlns:a16="http://schemas.microsoft.com/office/drawing/2014/main" id="{30E21FFE-44D4-61E3-4EC1-5F285AE33B38}"/>
              </a:ext>
            </a:extLst>
          </p:cNvPr>
          <p:cNvSpPr/>
          <p:nvPr/>
        </p:nvSpPr>
        <p:spPr>
          <a:xfrm>
            <a:off x="7717056" y="2515683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zh-TW" altLang="en-US" sz="2400" b="1" dirty="0">
                <a:solidFill>
                  <a:srgbClr val="0B263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itchFamily="34" charset="-120"/>
              </a:rPr>
              <a:t>滾輪</a:t>
            </a:r>
            <a:r>
              <a:rPr lang="en-US" altLang="zh-TW" sz="2400" b="1" dirty="0">
                <a:solidFill>
                  <a:srgbClr val="0B263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itchFamily="34" charset="-120"/>
              </a:rPr>
              <a:t>(</a:t>
            </a:r>
            <a:r>
              <a:rPr lang="zh-TW" altLang="en-US" sz="2400" b="1" dirty="0">
                <a:solidFill>
                  <a:srgbClr val="0B263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itchFamily="34" charset="-120"/>
              </a:rPr>
              <a:t>壓</a:t>
            </a:r>
            <a:r>
              <a:rPr lang="en-US" altLang="zh-TW" sz="2400" b="1" dirty="0">
                <a:solidFill>
                  <a:srgbClr val="0B263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itchFamily="34" charset="-120"/>
              </a:rPr>
              <a:t>)</a:t>
            </a:r>
            <a:endParaRPr 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Text 33">
            <a:extLst>
              <a:ext uri="{FF2B5EF4-FFF2-40B4-BE49-F238E27FC236}">
                <a16:creationId xmlns:a16="http://schemas.microsoft.com/office/drawing/2014/main" id="{68B879F0-6E2C-2C32-51CE-EE9410F8223D}"/>
              </a:ext>
            </a:extLst>
          </p:cNvPr>
          <p:cNvSpPr/>
          <p:nvPr/>
        </p:nvSpPr>
        <p:spPr>
          <a:xfrm>
            <a:off x="7717056" y="2844867"/>
            <a:ext cx="4251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水平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左右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移動</a:t>
            </a:r>
            <a:endParaRPr 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Text 34">
            <a:extLst>
              <a:ext uri="{FF2B5EF4-FFF2-40B4-BE49-F238E27FC236}">
                <a16:creationId xmlns:a16="http://schemas.microsoft.com/office/drawing/2014/main" id="{350B33EB-8E1D-C047-3631-3C90B5AA6FFB}"/>
              </a:ext>
            </a:extLst>
          </p:cNvPr>
          <p:cNvSpPr/>
          <p:nvPr/>
        </p:nvSpPr>
        <p:spPr>
          <a:xfrm>
            <a:off x="7305576" y="3692431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789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itchFamily="34" charset="-120"/>
              </a:rPr>
              <a:t>3</a:t>
            </a:r>
            <a:endParaRPr 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Text 35">
            <a:extLst>
              <a:ext uri="{FF2B5EF4-FFF2-40B4-BE49-F238E27FC236}">
                <a16:creationId xmlns:a16="http://schemas.microsoft.com/office/drawing/2014/main" id="{78F3CA7C-36F2-FC3D-3B62-93635446FB47}"/>
              </a:ext>
            </a:extLst>
          </p:cNvPr>
          <p:cNvSpPr/>
          <p:nvPr/>
        </p:nvSpPr>
        <p:spPr>
          <a:xfrm>
            <a:off x="7717056" y="3692431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右</a:t>
            </a:r>
            <a:r>
              <a:rPr lang="zh-TW" altLang="en-US" sz="2400" b="1" dirty="0">
                <a:solidFill>
                  <a:srgbClr val="0B263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itchFamily="34" charset="-120"/>
              </a:rPr>
              <a:t>鍵</a:t>
            </a:r>
            <a:endParaRPr lang="en-US" sz="2400" b="1" dirty="0">
              <a:solidFill>
                <a:srgbClr val="0B263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 pitchFamily="34" charset="-120"/>
            </a:endParaRPr>
          </a:p>
        </p:txBody>
      </p:sp>
      <p:sp>
        <p:nvSpPr>
          <p:cNvPr id="12" name="Text 36">
            <a:extLst>
              <a:ext uri="{FF2B5EF4-FFF2-40B4-BE49-F238E27FC236}">
                <a16:creationId xmlns:a16="http://schemas.microsoft.com/office/drawing/2014/main" id="{BE8610DA-C650-254F-6C78-00F3DB380036}"/>
              </a:ext>
            </a:extLst>
          </p:cNvPr>
          <p:cNvSpPr/>
          <p:nvPr/>
        </p:nvSpPr>
        <p:spPr>
          <a:xfrm>
            <a:off x="7717056" y="4021615"/>
            <a:ext cx="4251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旋轉</a:t>
            </a:r>
            <a:endParaRPr 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Text 37">
            <a:extLst>
              <a:ext uri="{FF2B5EF4-FFF2-40B4-BE49-F238E27FC236}">
                <a16:creationId xmlns:a16="http://schemas.microsoft.com/office/drawing/2014/main" id="{F578EB3B-CA05-E937-111A-5CCFBDD910B3}"/>
              </a:ext>
            </a:extLst>
          </p:cNvPr>
          <p:cNvSpPr/>
          <p:nvPr/>
        </p:nvSpPr>
        <p:spPr>
          <a:xfrm>
            <a:off x="7305576" y="48691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789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itchFamily="34" charset="-120"/>
              </a:rPr>
              <a:t>4</a:t>
            </a:r>
            <a:endParaRPr 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Text 38">
            <a:extLst>
              <a:ext uri="{FF2B5EF4-FFF2-40B4-BE49-F238E27FC236}">
                <a16:creationId xmlns:a16="http://schemas.microsoft.com/office/drawing/2014/main" id="{E5DCBC29-2488-CD8A-8D7B-8D532BA260E3}"/>
              </a:ext>
            </a:extLst>
          </p:cNvPr>
          <p:cNvSpPr/>
          <p:nvPr/>
        </p:nvSpPr>
        <p:spPr>
          <a:xfrm>
            <a:off x="7717056" y="4869180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zh-TW" altLang="en-US" sz="2400" b="1" dirty="0">
                <a:solidFill>
                  <a:srgbClr val="0B263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itchFamily="34" charset="-120"/>
              </a:rPr>
              <a:t>左鍵</a:t>
            </a:r>
            <a:endParaRPr 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Text 39">
            <a:extLst>
              <a:ext uri="{FF2B5EF4-FFF2-40B4-BE49-F238E27FC236}">
                <a16:creationId xmlns:a16="http://schemas.microsoft.com/office/drawing/2014/main" id="{CE0FB479-1338-062C-FB6D-6BBA66402AFC}"/>
              </a:ext>
            </a:extLst>
          </p:cNvPr>
          <p:cNvSpPr/>
          <p:nvPr/>
        </p:nvSpPr>
        <p:spPr>
          <a:xfrm>
            <a:off x="7671336" y="5602578"/>
            <a:ext cx="2828853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zh-TW" altLang="en-US" sz="2000" dirty="0">
                <a:solidFill>
                  <a:srgbClr val="64777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itchFamily="34" charset="-120"/>
              </a:rPr>
              <a:t>物體選擇</a:t>
            </a:r>
            <a:endParaRPr lang="en-US" altLang="zh-TW" sz="2000" dirty="0">
              <a:solidFill>
                <a:srgbClr val="64777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 pitchFamily="34" charset="-120"/>
            </a:endParaRPr>
          </a:p>
          <a:p>
            <a:pPr>
              <a:lnSpc>
                <a:spcPct val="115000"/>
              </a:lnSpc>
            </a:pPr>
            <a:r>
              <a:rPr lang="en-US" altLang="zh-TW" sz="2000" dirty="0">
                <a:solidFill>
                  <a:srgbClr val="64777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itchFamily="34" charset="-120"/>
              </a:rPr>
              <a:t>Shift</a:t>
            </a:r>
            <a:r>
              <a:rPr lang="zh-TW" altLang="en-US" sz="2000" dirty="0">
                <a:solidFill>
                  <a:srgbClr val="64777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itchFamily="34" charset="-120"/>
              </a:rPr>
              <a:t>：連續選取，避免框選到不要的物件</a:t>
            </a:r>
            <a:endParaRPr lang="en-US" sz="2000" dirty="0">
              <a:solidFill>
                <a:srgbClr val="64777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 pitchFamily="34" charset="-120"/>
            </a:endParaRPr>
          </a:p>
        </p:txBody>
      </p:sp>
      <p:sp>
        <p:nvSpPr>
          <p:cNvPr id="16" name="Text 1"/>
          <p:cNvSpPr/>
          <p:nvPr/>
        </p:nvSpPr>
        <p:spPr>
          <a:xfrm>
            <a:off x="548640" y="74980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0B2630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用滑鼠操控3D視角</a:t>
            </a:r>
            <a:endParaRPr lang="en-US" sz="4400" dirty="0"/>
          </a:p>
        </p:txBody>
      </p:sp>
      <p:sp>
        <p:nvSpPr>
          <p:cNvPr id="17" name="Shape 3"/>
          <p:cNvSpPr/>
          <p:nvPr/>
        </p:nvSpPr>
        <p:spPr>
          <a:xfrm>
            <a:off x="2715768" y="3198655"/>
            <a:ext cx="1828800" cy="2743200"/>
          </a:xfrm>
          <a:prstGeom prst="ellipse">
            <a:avLst/>
          </a:prstGeom>
          <a:solidFill>
            <a:srgbClr val="EAF5F7"/>
          </a:solidFill>
          <a:ln w="15875">
            <a:solidFill>
              <a:srgbClr val="64777F"/>
            </a:solidFill>
            <a:prstDash val="solid"/>
          </a:ln>
        </p:spPr>
      </p:sp>
      <p:sp>
        <p:nvSpPr>
          <p:cNvPr id="18" name="Shape 4"/>
          <p:cNvSpPr/>
          <p:nvPr/>
        </p:nvSpPr>
        <p:spPr>
          <a:xfrm>
            <a:off x="3520440" y="3335815"/>
            <a:ext cx="219456" cy="402336"/>
          </a:xfrm>
          <a:prstGeom prst="roundRect">
            <a:avLst>
              <a:gd name="adj" fmla="val 50000"/>
            </a:avLst>
          </a:prstGeom>
          <a:solidFill>
            <a:srgbClr val="F2A93C"/>
          </a:solidFill>
          <a:ln w="12700">
            <a:solidFill>
              <a:srgbClr val="115F70"/>
            </a:solidFill>
            <a:prstDash val="solid"/>
          </a:ln>
        </p:spPr>
      </p:sp>
      <p:sp>
        <p:nvSpPr>
          <p:cNvPr id="19" name="Shape 5"/>
          <p:cNvSpPr/>
          <p:nvPr/>
        </p:nvSpPr>
        <p:spPr>
          <a:xfrm>
            <a:off x="3630168" y="3738151"/>
            <a:ext cx="0" cy="548640"/>
          </a:xfrm>
          <a:prstGeom prst="line">
            <a:avLst/>
          </a:prstGeom>
          <a:noFill/>
          <a:ln w="15875">
            <a:solidFill>
              <a:srgbClr val="64777F"/>
            </a:solidFill>
            <a:prstDash val="solid"/>
          </a:ln>
        </p:spPr>
      </p:sp>
      <p:sp>
        <p:nvSpPr>
          <p:cNvPr id="20" name="Shape 6"/>
          <p:cNvSpPr/>
          <p:nvPr/>
        </p:nvSpPr>
        <p:spPr>
          <a:xfrm>
            <a:off x="3017520" y="3546127"/>
            <a:ext cx="128016" cy="128016"/>
          </a:xfrm>
          <a:prstGeom prst="ellipse">
            <a:avLst/>
          </a:prstGeom>
          <a:solidFill>
            <a:srgbClr val="64777F"/>
          </a:solidFill>
          <a:ln/>
        </p:spPr>
      </p:sp>
      <p:sp>
        <p:nvSpPr>
          <p:cNvPr id="21" name="Shape 7"/>
          <p:cNvSpPr/>
          <p:nvPr/>
        </p:nvSpPr>
        <p:spPr>
          <a:xfrm>
            <a:off x="2350008" y="3610135"/>
            <a:ext cx="731520" cy="0"/>
          </a:xfrm>
          <a:prstGeom prst="line">
            <a:avLst/>
          </a:prstGeom>
          <a:noFill/>
          <a:ln w="9525">
            <a:solidFill>
              <a:srgbClr val="64777F"/>
            </a:solidFill>
            <a:prstDash val="dash"/>
          </a:ln>
        </p:spPr>
      </p:sp>
      <p:sp>
        <p:nvSpPr>
          <p:cNvPr id="22" name="Shape 8"/>
          <p:cNvSpPr/>
          <p:nvPr/>
        </p:nvSpPr>
        <p:spPr>
          <a:xfrm>
            <a:off x="4114800" y="3546127"/>
            <a:ext cx="128016" cy="128016"/>
          </a:xfrm>
          <a:prstGeom prst="ellipse">
            <a:avLst/>
          </a:prstGeom>
          <a:solidFill>
            <a:srgbClr val="64777F"/>
          </a:solidFill>
          <a:ln/>
        </p:spPr>
      </p:sp>
      <p:sp>
        <p:nvSpPr>
          <p:cNvPr id="23" name="Shape 9"/>
          <p:cNvSpPr/>
          <p:nvPr/>
        </p:nvSpPr>
        <p:spPr>
          <a:xfrm>
            <a:off x="4178808" y="3610135"/>
            <a:ext cx="731520" cy="0"/>
          </a:xfrm>
          <a:prstGeom prst="line">
            <a:avLst/>
          </a:prstGeom>
          <a:noFill/>
          <a:ln w="9525">
            <a:solidFill>
              <a:srgbClr val="64777F"/>
            </a:solidFill>
            <a:prstDash val="dash"/>
          </a:ln>
        </p:spPr>
      </p:sp>
      <p:sp>
        <p:nvSpPr>
          <p:cNvPr id="24" name="Shape 10"/>
          <p:cNvSpPr/>
          <p:nvPr/>
        </p:nvSpPr>
        <p:spPr>
          <a:xfrm>
            <a:off x="3566160" y="3271807"/>
            <a:ext cx="128016" cy="128016"/>
          </a:xfrm>
          <a:prstGeom prst="ellipse">
            <a:avLst/>
          </a:prstGeom>
          <a:solidFill>
            <a:srgbClr val="64777F"/>
          </a:solidFill>
          <a:ln/>
        </p:spPr>
      </p:sp>
      <p:sp>
        <p:nvSpPr>
          <p:cNvPr id="25" name="Shape 11"/>
          <p:cNvSpPr/>
          <p:nvPr/>
        </p:nvSpPr>
        <p:spPr>
          <a:xfrm>
            <a:off x="3630168" y="3216943"/>
            <a:ext cx="0" cy="118872"/>
          </a:xfrm>
          <a:prstGeom prst="line">
            <a:avLst/>
          </a:prstGeom>
          <a:noFill/>
          <a:ln w="9525">
            <a:solidFill>
              <a:srgbClr val="64777F"/>
            </a:solidFill>
            <a:prstDash val="dash"/>
          </a:ln>
        </p:spPr>
      </p:sp>
      <p:sp>
        <p:nvSpPr>
          <p:cNvPr id="26" name="Text 12"/>
          <p:cNvSpPr/>
          <p:nvPr/>
        </p:nvSpPr>
        <p:spPr>
          <a:xfrm>
            <a:off x="612648" y="3107215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0B26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左鍵</a:t>
            </a:r>
            <a:endParaRPr lang="en-US" sz="1600" dirty="0"/>
          </a:p>
        </p:txBody>
      </p:sp>
      <p:sp>
        <p:nvSpPr>
          <p:cNvPr id="27" name="Text 13"/>
          <p:cNvSpPr/>
          <p:nvPr/>
        </p:nvSpPr>
        <p:spPr>
          <a:xfrm>
            <a:off x="612648" y="3427255"/>
            <a:ext cx="1737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kern="0" spc="100" dirty="0">
                <a:solidFill>
                  <a:srgbClr val="1789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LEFT CLICK</a:t>
            </a:r>
            <a:endParaRPr lang="en-US" sz="950" dirty="0"/>
          </a:p>
        </p:txBody>
      </p:sp>
      <p:sp>
        <p:nvSpPr>
          <p:cNvPr id="28" name="Text 14"/>
          <p:cNvSpPr/>
          <p:nvPr/>
        </p:nvSpPr>
        <p:spPr>
          <a:xfrm>
            <a:off x="612648" y="3655855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20000"/>
              </a:lnSpc>
              <a:buNone/>
            </a:pPr>
            <a:r>
              <a:rPr lang="en-US" sz="1050" dirty="0">
                <a:solidFill>
                  <a:srgbClr val="6477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選取物件、拖曳形狀，也能框選多個物件</a:t>
            </a:r>
            <a:endParaRPr lang="en-US" sz="1050" dirty="0"/>
          </a:p>
        </p:txBody>
      </p:sp>
      <p:sp>
        <p:nvSpPr>
          <p:cNvPr id="29" name="Text 15"/>
          <p:cNvSpPr/>
          <p:nvPr/>
        </p:nvSpPr>
        <p:spPr>
          <a:xfrm>
            <a:off x="4910328" y="3107215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0B26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右鍵</a:t>
            </a:r>
            <a:endParaRPr lang="en-US" sz="1600" dirty="0"/>
          </a:p>
        </p:txBody>
      </p:sp>
      <p:sp>
        <p:nvSpPr>
          <p:cNvPr id="30" name="Text 16"/>
          <p:cNvSpPr/>
          <p:nvPr/>
        </p:nvSpPr>
        <p:spPr>
          <a:xfrm>
            <a:off x="4910328" y="3427255"/>
            <a:ext cx="1737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kern="0" spc="100" dirty="0">
                <a:solidFill>
                  <a:srgbClr val="1789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CLICK</a:t>
            </a:r>
            <a:endParaRPr lang="en-US" sz="950" dirty="0"/>
          </a:p>
        </p:txBody>
      </p:sp>
      <p:sp>
        <p:nvSpPr>
          <p:cNvPr id="31" name="Text 17"/>
          <p:cNvSpPr/>
          <p:nvPr/>
        </p:nvSpPr>
        <p:spPr>
          <a:xfrm>
            <a:off x="4910328" y="3655855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50" dirty="0">
                <a:solidFill>
                  <a:srgbClr val="6477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按住拖曳可旋轉視角，觀察模型不同角度</a:t>
            </a:r>
            <a:endParaRPr lang="en-US" sz="1050" dirty="0"/>
          </a:p>
        </p:txBody>
      </p:sp>
      <p:sp>
        <p:nvSpPr>
          <p:cNvPr id="32" name="Text 18"/>
          <p:cNvSpPr/>
          <p:nvPr/>
        </p:nvSpPr>
        <p:spPr>
          <a:xfrm>
            <a:off x="2167128" y="2101375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6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滾輪</a:t>
            </a:r>
            <a:endParaRPr lang="en-US" sz="1600" dirty="0"/>
          </a:p>
        </p:txBody>
      </p:sp>
      <p:sp>
        <p:nvSpPr>
          <p:cNvPr id="33" name="Text 19"/>
          <p:cNvSpPr/>
          <p:nvPr/>
        </p:nvSpPr>
        <p:spPr>
          <a:xfrm>
            <a:off x="2167128" y="2421415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kern="0" spc="100" dirty="0">
                <a:solidFill>
                  <a:srgbClr val="1789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SCROLL WHEEL</a:t>
            </a:r>
            <a:endParaRPr lang="en-US" sz="950" dirty="0"/>
          </a:p>
        </p:txBody>
      </p:sp>
      <p:sp>
        <p:nvSpPr>
          <p:cNvPr id="34" name="Text 20"/>
          <p:cNvSpPr/>
          <p:nvPr/>
        </p:nvSpPr>
        <p:spPr>
          <a:xfrm>
            <a:off x="2167128" y="2650015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050" dirty="0">
                <a:solidFill>
                  <a:srgbClr val="6477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前後滾動可放大、縮小畫面視角</a:t>
            </a:r>
            <a:endParaRPr lang="en-US" sz="1050" dirty="0"/>
          </a:p>
        </p:txBody>
      </p:sp>
      <p:sp>
        <p:nvSpPr>
          <p:cNvPr id="35" name="Shape 20"/>
          <p:cNvSpPr/>
          <p:nvPr/>
        </p:nvSpPr>
        <p:spPr>
          <a:xfrm>
            <a:off x="3493008" y="3200219"/>
            <a:ext cx="274320" cy="274320"/>
          </a:xfrm>
          <a:prstGeom prst="ellipse">
            <a:avLst/>
          </a:prstGeom>
          <a:solidFill>
            <a:srgbClr val="1789A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36" name="Text 21"/>
          <p:cNvSpPr/>
          <p:nvPr/>
        </p:nvSpPr>
        <p:spPr>
          <a:xfrm>
            <a:off x="3493008" y="3200219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37" name="Shape 22"/>
          <p:cNvSpPr/>
          <p:nvPr/>
        </p:nvSpPr>
        <p:spPr>
          <a:xfrm>
            <a:off x="3758184" y="3193962"/>
            <a:ext cx="274320" cy="274320"/>
          </a:xfrm>
          <a:prstGeom prst="ellipse">
            <a:avLst/>
          </a:prstGeom>
          <a:solidFill>
            <a:srgbClr val="1789A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38" name="Text 23"/>
          <p:cNvSpPr/>
          <p:nvPr/>
        </p:nvSpPr>
        <p:spPr>
          <a:xfrm>
            <a:off x="3758184" y="319396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39" name="Shape 22">
            <a:extLst>
              <a:ext uri="{FF2B5EF4-FFF2-40B4-BE49-F238E27FC236}">
                <a16:creationId xmlns:a16="http://schemas.microsoft.com/office/drawing/2014/main" id="{EC669404-B204-2E59-20AB-1EA4245641AA}"/>
              </a:ext>
            </a:extLst>
          </p:cNvPr>
          <p:cNvSpPr/>
          <p:nvPr/>
        </p:nvSpPr>
        <p:spPr>
          <a:xfrm>
            <a:off x="4041648" y="3483262"/>
            <a:ext cx="274320" cy="274320"/>
          </a:xfrm>
          <a:prstGeom prst="ellipse">
            <a:avLst/>
          </a:prstGeom>
          <a:solidFill>
            <a:srgbClr val="1789A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40" name="Text 23">
            <a:extLst>
              <a:ext uri="{FF2B5EF4-FFF2-40B4-BE49-F238E27FC236}">
                <a16:creationId xmlns:a16="http://schemas.microsoft.com/office/drawing/2014/main" id="{86B26F82-1A0F-AA72-E99B-4310BFDE38DB}"/>
              </a:ext>
            </a:extLst>
          </p:cNvPr>
          <p:cNvSpPr/>
          <p:nvPr/>
        </p:nvSpPr>
        <p:spPr>
          <a:xfrm>
            <a:off x="4041648" y="348326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41" name="Shape 22">
            <a:extLst>
              <a:ext uri="{FF2B5EF4-FFF2-40B4-BE49-F238E27FC236}">
                <a16:creationId xmlns:a16="http://schemas.microsoft.com/office/drawing/2014/main" id="{5E1A1681-A40F-F435-8885-ED1EE070C2CE}"/>
              </a:ext>
            </a:extLst>
          </p:cNvPr>
          <p:cNvSpPr/>
          <p:nvPr/>
        </p:nvSpPr>
        <p:spPr>
          <a:xfrm>
            <a:off x="2944368" y="3491142"/>
            <a:ext cx="274320" cy="274320"/>
          </a:xfrm>
          <a:prstGeom prst="ellipse">
            <a:avLst/>
          </a:prstGeom>
          <a:solidFill>
            <a:srgbClr val="1789A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42" name="Text 23">
            <a:extLst>
              <a:ext uri="{FF2B5EF4-FFF2-40B4-BE49-F238E27FC236}">
                <a16:creationId xmlns:a16="http://schemas.microsoft.com/office/drawing/2014/main" id="{6F89567B-F9C8-1B69-18F3-D176F68ED58F}"/>
              </a:ext>
            </a:extLst>
          </p:cNvPr>
          <p:cNvSpPr/>
          <p:nvPr/>
        </p:nvSpPr>
        <p:spPr>
          <a:xfrm>
            <a:off x="2944368" y="349114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805604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EC19700C-58FA-6F98-4D75-E297605388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75" y="1388445"/>
            <a:ext cx="7018856" cy="301645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54515" y="26277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0B2630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認識操作介面的四個區域</a:t>
            </a:r>
            <a:endParaRPr lang="en-US" sz="4400" dirty="0"/>
          </a:p>
        </p:txBody>
      </p:sp>
      <p:sp>
        <p:nvSpPr>
          <p:cNvPr id="30" name="Text 28"/>
          <p:cNvSpPr/>
          <p:nvPr/>
        </p:nvSpPr>
        <p:spPr>
          <a:xfrm>
            <a:off x="7411451" y="1266929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789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7822931" y="1266929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26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工作平面（Workplane）</a:t>
            </a:r>
            <a:endParaRPr lang="en-US" sz="2400" dirty="0"/>
          </a:p>
        </p:txBody>
      </p:sp>
      <p:sp>
        <p:nvSpPr>
          <p:cNvPr id="32" name="Text 30"/>
          <p:cNvSpPr/>
          <p:nvPr/>
        </p:nvSpPr>
        <p:spPr>
          <a:xfrm>
            <a:off x="7822931" y="1596113"/>
            <a:ext cx="45647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6477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灰色網格區域，所有物件都放置在這個虛擬平面上</a:t>
            </a:r>
            <a:endParaRPr lang="en-US" sz="2000" dirty="0"/>
          </a:p>
        </p:txBody>
      </p:sp>
      <p:sp>
        <p:nvSpPr>
          <p:cNvPr id="33" name="Text 31"/>
          <p:cNvSpPr/>
          <p:nvPr/>
        </p:nvSpPr>
        <p:spPr>
          <a:xfrm>
            <a:off x="7411451" y="2515683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789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7822931" y="2515683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26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形狀面板</a:t>
            </a:r>
            <a:endParaRPr lang="en-US" sz="2400" dirty="0"/>
          </a:p>
        </p:txBody>
      </p:sp>
      <p:sp>
        <p:nvSpPr>
          <p:cNvPr id="35" name="Text 33"/>
          <p:cNvSpPr/>
          <p:nvPr/>
        </p:nvSpPr>
        <p:spPr>
          <a:xfrm>
            <a:off x="7822931" y="2844867"/>
            <a:ext cx="4251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6477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畫面右側，提供基本幾何形狀、字型、圖案等可拖曳元件</a:t>
            </a:r>
            <a:endParaRPr lang="en-US" sz="2000" dirty="0"/>
          </a:p>
        </p:txBody>
      </p:sp>
      <p:sp>
        <p:nvSpPr>
          <p:cNvPr id="36" name="Text 34"/>
          <p:cNvSpPr/>
          <p:nvPr/>
        </p:nvSpPr>
        <p:spPr>
          <a:xfrm>
            <a:off x="7411451" y="3692431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789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7822931" y="3692431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26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視角操作區</a:t>
            </a:r>
            <a:endParaRPr lang="en-US" sz="2400" dirty="0"/>
          </a:p>
        </p:txBody>
      </p:sp>
      <p:sp>
        <p:nvSpPr>
          <p:cNvPr id="38" name="Text 36"/>
          <p:cNvSpPr/>
          <p:nvPr/>
        </p:nvSpPr>
        <p:spPr>
          <a:xfrm>
            <a:off x="7822931" y="4021615"/>
            <a:ext cx="4251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6477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畫面右上角的方塊，用來旋轉、切換觀察模型的角度</a:t>
            </a:r>
            <a:endParaRPr lang="en-US" sz="2000" dirty="0"/>
          </a:p>
        </p:txBody>
      </p:sp>
      <p:sp>
        <p:nvSpPr>
          <p:cNvPr id="39" name="Text 37"/>
          <p:cNvSpPr/>
          <p:nvPr/>
        </p:nvSpPr>
        <p:spPr>
          <a:xfrm>
            <a:off x="7411451" y="48691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789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40" name="Text 38"/>
          <p:cNvSpPr/>
          <p:nvPr/>
        </p:nvSpPr>
        <p:spPr>
          <a:xfrm>
            <a:off x="7822931" y="4869180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26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編輯工具列</a:t>
            </a:r>
            <a:endParaRPr lang="en-US" sz="2400" dirty="0"/>
          </a:p>
        </p:txBody>
      </p:sp>
      <p:sp>
        <p:nvSpPr>
          <p:cNvPr id="41" name="Text 39"/>
          <p:cNvSpPr/>
          <p:nvPr/>
        </p:nvSpPr>
        <p:spPr>
          <a:xfrm>
            <a:off x="7822931" y="5198364"/>
            <a:ext cx="4251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6477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上方工具列，提供對齊、群組、鏡像等常用編輯功能</a:t>
            </a:r>
            <a:endParaRPr lang="en-US" sz="2000" dirty="0"/>
          </a:p>
        </p:txBody>
      </p:sp>
      <p:sp>
        <p:nvSpPr>
          <p:cNvPr id="22" name="Shape 20"/>
          <p:cNvSpPr/>
          <p:nvPr/>
        </p:nvSpPr>
        <p:spPr>
          <a:xfrm>
            <a:off x="2620475" y="3971625"/>
            <a:ext cx="274320" cy="274320"/>
          </a:xfrm>
          <a:prstGeom prst="ellipse">
            <a:avLst/>
          </a:prstGeom>
          <a:solidFill>
            <a:srgbClr val="1789A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2620475" y="3971625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380343" y="2057040"/>
            <a:ext cx="274320" cy="274320"/>
          </a:xfrm>
          <a:prstGeom prst="ellipse">
            <a:avLst/>
          </a:prstGeom>
          <a:solidFill>
            <a:srgbClr val="1789A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380343" y="205704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BB18ED3-D669-DE65-B4FF-B5094849AF69}"/>
              </a:ext>
            </a:extLst>
          </p:cNvPr>
          <p:cNvSpPr/>
          <p:nvPr/>
        </p:nvSpPr>
        <p:spPr>
          <a:xfrm>
            <a:off x="6015789" y="1634013"/>
            <a:ext cx="1108942" cy="290911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81D0722-1C04-C026-CF94-B402126A08CA}"/>
              </a:ext>
            </a:extLst>
          </p:cNvPr>
          <p:cNvSpPr/>
          <p:nvPr/>
        </p:nvSpPr>
        <p:spPr>
          <a:xfrm>
            <a:off x="147584" y="1948250"/>
            <a:ext cx="583933" cy="1622723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Shape 24"/>
          <p:cNvSpPr/>
          <p:nvPr/>
        </p:nvSpPr>
        <p:spPr>
          <a:xfrm>
            <a:off x="380195" y="2343031"/>
            <a:ext cx="274320" cy="274320"/>
          </a:xfrm>
          <a:prstGeom prst="ellipse">
            <a:avLst/>
          </a:prstGeom>
          <a:solidFill>
            <a:srgbClr val="1789A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80195" y="2343031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A492F223-E130-50D4-B279-480C9E5B4D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179" y="4750725"/>
            <a:ext cx="3278450" cy="1992557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515BCD84-D2D9-E1CB-1E19-61C6B76553EF}"/>
              </a:ext>
            </a:extLst>
          </p:cNvPr>
          <p:cNvSpPr/>
          <p:nvPr/>
        </p:nvSpPr>
        <p:spPr>
          <a:xfrm>
            <a:off x="829178" y="5313145"/>
            <a:ext cx="807113" cy="24063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Text 36">
            <a:extLst>
              <a:ext uri="{FF2B5EF4-FFF2-40B4-BE49-F238E27FC236}">
                <a16:creationId xmlns:a16="http://schemas.microsoft.com/office/drawing/2014/main" id="{63862753-3F96-0AF0-886A-2D05D56226D8}"/>
              </a:ext>
            </a:extLst>
          </p:cNvPr>
          <p:cNvSpPr/>
          <p:nvPr/>
        </p:nvSpPr>
        <p:spPr>
          <a:xfrm>
            <a:off x="902366" y="4647653"/>
            <a:ext cx="4251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zh-TW" altLang="en-US" sz="20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選擇單一物體專心處理</a:t>
            </a:r>
            <a:endParaRPr lang="en-US" sz="2000" dirty="0"/>
          </a:p>
        </p:txBody>
      </p:sp>
      <p:sp>
        <p:nvSpPr>
          <p:cNvPr id="11" name="Shape 24">
            <a:extLst>
              <a:ext uri="{FF2B5EF4-FFF2-40B4-BE49-F238E27FC236}">
                <a16:creationId xmlns:a16="http://schemas.microsoft.com/office/drawing/2014/main" id="{58CACAE5-D362-4FAB-56FA-0BA73061C7BE}"/>
              </a:ext>
            </a:extLst>
          </p:cNvPr>
          <p:cNvSpPr/>
          <p:nvPr/>
        </p:nvSpPr>
        <p:spPr>
          <a:xfrm>
            <a:off x="517355" y="5313145"/>
            <a:ext cx="274320" cy="274320"/>
          </a:xfrm>
          <a:prstGeom prst="ellipse">
            <a:avLst/>
          </a:prstGeom>
          <a:solidFill>
            <a:srgbClr val="1789A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2" name="Text 25">
            <a:extLst>
              <a:ext uri="{FF2B5EF4-FFF2-40B4-BE49-F238E27FC236}">
                <a16:creationId xmlns:a16="http://schemas.microsoft.com/office/drawing/2014/main" id="{4BBCDD0D-72EC-078D-4613-5D3D9ECF6D13}"/>
              </a:ext>
            </a:extLst>
          </p:cNvPr>
          <p:cNvSpPr/>
          <p:nvPr/>
        </p:nvSpPr>
        <p:spPr>
          <a:xfrm>
            <a:off x="517355" y="5313145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601F613-D3CA-5747-8647-B35096B4AC17}"/>
              </a:ext>
            </a:extLst>
          </p:cNvPr>
          <p:cNvSpPr/>
          <p:nvPr/>
        </p:nvSpPr>
        <p:spPr>
          <a:xfrm>
            <a:off x="154803" y="1596113"/>
            <a:ext cx="5737264" cy="255883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3" name="Shape 26">
            <a:extLst>
              <a:ext uri="{FF2B5EF4-FFF2-40B4-BE49-F238E27FC236}">
                <a16:creationId xmlns:a16="http://schemas.microsoft.com/office/drawing/2014/main" id="{B2B895AE-EB01-F01F-E451-51AAB5217B9B}"/>
              </a:ext>
            </a:extLst>
          </p:cNvPr>
          <p:cNvSpPr/>
          <p:nvPr/>
        </p:nvSpPr>
        <p:spPr>
          <a:xfrm>
            <a:off x="1113148" y="1605990"/>
            <a:ext cx="274320" cy="274320"/>
          </a:xfrm>
          <a:prstGeom prst="ellipse">
            <a:avLst/>
          </a:prstGeom>
          <a:solidFill>
            <a:srgbClr val="1789A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44" name="Text 27">
            <a:extLst>
              <a:ext uri="{FF2B5EF4-FFF2-40B4-BE49-F238E27FC236}">
                <a16:creationId xmlns:a16="http://schemas.microsoft.com/office/drawing/2014/main" id="{8CB4DE5F-5502-9FEA-6DF1-ACDF5C412AA1}"/>
              </a:ext>
            </a:extLst>
          </p:cNvPr>
          <p:cNvSpPr/>
          <p:nvPr/>
        </p:nvSpPr>
        <p:spPr>
          <a:xfrm>
            <a:off x="1113148" y="160599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427510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74980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0B2630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從基本形狀開始堆疊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548640" y="1601216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6477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形狀面板中最常用的幾種幾何形狀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48640" y="2148840"/>
            <a:ext cx="2724912" cy="2377440"/>
          </a:xfrm>
          <a:prstGeom prst="roundRect">
            <a:avLst>
              <a:gd name="adj" fmla="val 3846"/>
            </a:avLst>
          </a:prstGeom>
          <a:solidFill>
            <a:srgbClr val="EAF5F7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1476756" y="2400300"/>
            <a:ext cx="868680" cy="86868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3926" y="2617470"/>
            <a:ext cx="434340" cy="43434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85800" y="3520440"/>
            <a:ext cx="24505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B26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立方體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731520" y="3904488"/>
            <a:ext cx="27066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2000" dirty="0">
                <a:solidFill>
                  <a:srgbClr val="6477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最基本的實心形狀，可調整長寬高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3438144" y="2148840"/>
            <a:ext cx="2724912" cy="2377440"/>
          </a:xfrm>
          <a:prstGeom prst="roundRect">
            <a:avLst>
              <a:gd name="adj" fmla="val 3846"/>
            </a:avLst>
          </a:prstGeom>
          <a:solidFill>
            <a:srgbClr val="EAF5F7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366260" y="2400300"/>
            <a:ext cx="868680" cy="86868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430" y="2617470"/>
            <a:ext cx="434340" cy="43434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575304" y="3520440"/>
            <a:ext cx="24505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B26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圓柱體</a:t>
            </a:r>
            <a:endParaRPr lang="en-US" sz="2400" dirty="0"/>
          </a:p>
        </p:txBody>
      </p:sp>
      <p:sp>
        <p:nvSpPr>
          <p:cNvPr id="14" name="Text 10"/>
          <p:cNvSpPr/>
          <p:nvPr/>
        </p:nvSpPr>
        <p:spPr>
          <a:xfrm>
            <a:off x="3621024" y="3904488"/>
            <a:ext cx="260671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2000" dirty="0">
                <a:solidFill>
                  <a:srgbClr val="6477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常用來製作圓孔、軸心或圓形零件</a:t>
            </a:r>
            <a:endParaRPr lang="en-US" sz="2000" dirty="0"/>
          </a:p>
        </p:txBody>
      </p:sp>
      <p:sp>
        <p:nvSpPr>
          <p:cNvPr id="15" name="Shape 11"/>
          <p:cNvSpPr/>
          <p:nvPr/>
        </p:nvSpPr>
        <p:spPr>
          <a:xfrm>
            <a:off x="6327648" y="2148840"/>
            <a:ext cx="2724912" cy="2377440"/>
          </a:xfrm>
          <a:prstGeom prst="roundRect">
            <a:avLst>
              <a:gd name="adj" fmla="val 3846"/>
            </a:avLst>
          </a:prstGeom>
          <a:solidFill>
            <a:srgbClr val="EAF5F7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7255764" y="2400300"/>
            <a:ext cx="868680" cy="86868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2934" y="2617470"/>
            <a:ext cx="434340" cy="43434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464808" y="3520440"/>
            <a:ext cx="24505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B26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圓錐／稜錐</a:t>
            </a:r>
            <a:endParaRPr lang="en-US" sz="2400" dirty="0"/>
          </a:p>
        </p:txBody>
      </p:sp>
      <p:sp>
        <p:nvSpPr>
          <p:cNvPr id="19" name="Text 14"/>
          <p:cNvSpPr/>
          <p:nvPr/>
        </p:nvSpPr>
        <p:spPr>
          <a:xfrm>
            <a:off x="6510527" y="3904488"/>
            <a:ext cx="26419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2000" dirty="0">
                <a:solidFill>
                  <a:srgbClr val="6477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適合製作漸縮造型或指示標記</a:t>
            </a:r>
            <a:endParaRPr lang="en-US" sz="2000" dirty="0"/>
          </a:p>
        </p:txBody>
      </p:sp>
      <p:sp>
        <p:nvSpPr>
          <p:cNvPr id="20" name="Shape 15"/>
          <p:cNvSpPr/>
          <p:nvPr/>
        </p:nvSpPr>
        <p:spPr>
          <a:xfrm>
            <a:off x="9217152" y="2148840"/>
            <a:ext cx="2724912" cy="2377440"/>
          </a:xfrm>
          <a:prstGeom prst="roundRect">
            <a:avLst>
              <a:gd name="adj" fmla="val 3846"/>
            </a:avLst>
          </a:prstGeom>
          <a:solidFill>
            <a:srgbClr val="EAF5F7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10145268" y="2400300"/>
            <a:ext cx="868680" cy="86868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2438" y="2617470"/>
            <a:ext cx="434340" cy="43434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9354312" y="3520440"/>
            <a:ext cx="24505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B26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多邊形體</a:t>
            </a:r>
            <a:endParaRPr lang="en-US" sz="2400" dirty="0"/>
          </a:p>
        </p:txBody>
      </p:sp>
      <p:sp>
        <p:nvSpPr>
          <p:cNvPr id="24" name="Text 18"/>
          <p:cNvSpPr/>
          <p:nvPr/>
        </p:nvSpPr>
        <p:spPr>
          <a:xfrm>
            <a:off x="9400032" y="3904488"/>
            <a:ext cx="25420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2000" dirty="0">
                <a:solidFill>
                  <a:srgbClr val="6477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六角形、星形等特殊截面的柱狀形狀</a:t>
            </a:r>
            <a:endParaRPr lang="en-US" sz="2000" dirty="0"/>
          </a:p>
        </p:txBody>
      </p:sp>
      <p:sp>
        <p:nvSpPr>
          <p:cNvPr id="25" name="Text 19"/>
          <p:cNvSpPr/>
          <p:nvPr/>
        </p:nvSpPr>
        <p:spPr>
          <a:xfrm>
            <a:off x="548640" y="484632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4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小提醒：形狀分為「實心」與「洞」兩種屬性，洞形狀專門用來挖空實心物件，本身不會被列印出來。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74980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0B2630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四個天天都會用到的工具</a:t>
            </a:r>
            <a:endParaRPr lang="en-US" sz="4400" dirty="0"/>
          </a:p>
        </p:txBody>
      </p:sp>
      <p:sp>
        <p:nvSpPr>
          <p:cNvPr id="4" name="Shape 2"/>
          <p:cNvSpPr/>
          <p:nvPr/>
        </p:nvSpPr>
        <p:spPr>
          <a:xfrm>
            <a:off x="548640" y="2057400"/>
            <a:ext cx="5349240" cy="1737360"/>
          </a:xfrm>
          <a:prstGeom prst="roundRect">
            <a:avLst>
              <a:gd name="adj" fmla="val 5263"/>
            </a:avLst>
          </a:prstGeom>
          <a:solidFill>
            <a:srgbClr val="EAF5F7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45820" y="2537460"/>
            <a:ext cx="777240" cy="777240"/>
          </a:xfrm>
          <a:prstGeom prst="ellipse">
            <a:avLst/>
          </a:prstGeom>
          <a:solidFill>
            <a:srgbClr val="D5EAEE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130" y="2731770"/>
            <a:ext cx="388620" cy="3886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783080" y="2313432"/>
            <a:ext cx="3886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26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移動（Move）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1783080" y="2715768"/>
            <a:ext cx="3886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203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拖曳物件或用方向鍵，沿X、Y、Z軸精確移動位置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6217920" y="2057400"/>
            <a:ext cx="5349240" cy="1737360"/>
          </a:xfrm>
          <a:prstGeom prst="roundRect">
            <a:avLst>
              <a:gd name="adj" fmla="val 5263"/>
            </a:avLst>
          </a:prstGeom>
          <a:solidFill>
            <a:srgbClr val="EAF5F7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515100" y="2537460"/>
            <a:ext cx="777240" cy="777240"/>
          </a:xfrm>
          <a:prstGeom prst="ellipse">
            <a:avLst/>
          </a:prstGeom>
          <a:solidFill>
            <a:srgbClr val="D5EAEE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9410" y="2731770"/>
            <a:ext cx="388620" cy="38862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452360" y="2313432"/>
            <a:ext cx="3886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26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旋轉（Rotate）</a:t>
            </a:r>
            <a:endParaRPr lang="en-US" sz="2400" dirty="0"/>
          </a:p>
        </p:txBody>
      </p:sp>
      <p:sp>
        <p:nvSpPr>
          <p:cNvPr id="13" name="Text 9"/>
          <p:cNvSpPr/>
          <p:nvPr/>
        </p:nvSpPr>
        <p:spPr>
          <a:xfrm>
            <a:off x="7452360" y="2715768"/>
            <a:ext cx="3886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203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點選物件上的旋轉箭頭，以15度為單位調整角度</a:t>
            </a:r>
            <a:endParaRPr lang="en-US" sz="2000" dirty="0"/>
          </a:p>
        </p:txBody>
      </p:sp>
      <p:sp>
        <p:nvSpPr>
          <p:cNvPr id="14" name="Shape 10"/>
          <p:cNvSpPr/>
          <p:nvPr/>
        </p:nvSpPr>
        <p:spPr>
          <a:xfrm>
            <a:off x="548640" y="4114800"/>
            <a:ext cx="5349240" cy="1737360"/>
          </a:xfrm>
          <a:prstGeom prst="roundRect">
            <a:avLst>
              <a:gd name="adj" fmla="val 5263"/>
            </a:avLst>
          </a:prstGeom>
          <a:solidFill>
            <a:srgbClr val="EAF5F7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45820" y="4594860"/>
            <a:ext cx="777240" cy="777240"/>
          </a:xfrm>
          <a:prstGeom prst="ellipse">
            <a:avLst/>
          </a:prstGeom>
          <a:solidFill>
            <a:srgbClr val="D5EAEE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0130" y="4789170"/>
            <a:ext cx="388620" cy="38862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783080" y="4370832"/>
            <a:ext cx="3886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26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縮放（Scale）</a:t>
            </a:r>
            <a:endParaRPr lang="en-US" sz="2400" dirty="0"/>
          </a:p>
        </p:txBody>
      </p:sp>
      <p:sp>
        <p:nvSpPr>
          <p:cNvPr id="18" name="Text 13"/>
          <p:cNvSpPr/>
          <p:nvPr/>
        </p:nvSpPr>
        <p:spPr>
          <a:xfrm>
            <a:off x="1783080" y="4773168"/>
            <a:ext cx="3886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203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拖曳物件角落的白色控制點，調整長寬高尺寸</a:t>
            </a:r>
            <a:endParaRPr lang="en-US" sz="2000" dirty="0"/>
          </a:p>
        </p:txBody>
      </p:sp>
      <p:sp>
        <p:nvSpPr>
          <p:cNvPr id="19" name="Shape 14"/>
          <p:cNvSpPr/>
          <p:nvPr/>
        </p:nvSpPr>
        <p:spPr>
          <a:xfrm>
            <a:off x="6217920" y="4114800"/>
            <a:ext cx="5349240" cy="1737360"/>
          </a:xfrm>
          <a:prstGeom prst="roundRect">
            <a:avLst>
              <a:gd name="adj" fmla="val 5263"/>
            </a:avLst>
          </a:prstGeom>
          <a:solidFill>
            <a:srgbClr val="EAF5F7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515100" y="4594860"/>
            <a:ext cx="777240" cy="777240"/>
          </a:xfrm>
          <a:prstGeom prst="ellipse">
            <a:avLst/>
          </a:prstGeom>
          <a:solidFill>
            <a:srgbClr val="D5EAEE"/>
          </a:solidFill>
          <a:ln/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9410" y="4789170"/>
            <a:ext cx="388620" cy="38862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452360" y="4370832"/>
            <a:ext cx="3886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26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群組（Group）</a:t>
            </a:r>
            <a:endParaRPr lang="en-US" sz="2400" dirty="0"/>
          </a:p>
        </p:txBody>
      </p:sp>
      <p:sp>
        <p:nvSpPr>
          <p:cNvPr id="23" name="Text 17"/>
          <p:cNvSpPr/>
          <p:nvPr/>
        </p:nvSpPr>
        <p:spPr>
          <a:xfrm>
            <a:off x="7452360" y="4773168"/>
            <a:ext cx="3886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203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選取多個物件後群組，合併成單一個實體形狀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088B9E26-6CD7-C09D-1325-4F2BA6BBF5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5181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線上媒體 5" title="【Tinkercad系列】一分鐘入門3D軟體「Tinkercad」">
            <a:hlinkClick r:id="" action="ppaction://media"/>
            <a:extLst>
              <a:ext uri="{FF2B5EF4-FFF2-40B4-BE49-F238E27FC236}">
                <a16:creationId xmlns:a16="http://schemas.microsoft.com/office/drawing/2014/main" id="{9FF22BF0-D741-5504-3C49-1B7A98C476C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6988" y="0"/>
            <a:ext cx="121380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295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74980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0B2630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「實心」減去「洞」，等於挖空的模型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726440" y="1673691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這是Tinkercad做出孔洞、卡榫最核心的技巧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822960" y="2743200"/>
            <a:ext cx="1737360" cy="1737360"/>
          </a:xfrm>
          <a:prstGeom prst="roundRect">
            <a:avLst>
              <a:gd name="adj" fmla="val 4211"/>
            </a:avLst>
          </a:prstGeom>
          <a:solidFill>
            <a:srgbClr val="1789A0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461772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B26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實心方塊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2606040" y="3337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64777F"/>
                </a:solidFill>
              </a:rPr>
              <a:t>－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3017520" y="2743200"/>
            <a:ext cx="1737360" cy="1737360"/>
          </a:xfrm>
          <a:prstGeom prst="roundRect">
            <a:avLst>
              <a:gd name="adj" fmla="val 4211"/>
            </a:avLst>
          </a:prstGeom>
          <a:solidFill>
            <a:srgbClr val="EAF5F7"/>
          </a:solidFill>
          <a:ln w="19050">
            <a:solidFill>
              <a:srgbClr val="1789A0"/>
            </a:solidFill>
            <a:prstDash val="dash"/>
          </a:ln>
        </p:spPr>
      </p:sp>
      <p:sp>
        <p:nvSpPr>
          <p:cNvPr id="9" name="Shape 7"/>
          <p:cNvSpPr/>
          <p:nvPr/>
        </p:nvSpPr>
        <p:spPr>
          <a:xfrm>
            <a:off x="3383280" y="3108960"/>
            <a:ext cx="1005840" cy="1005840"/>
          </a:xfrm>
          <a:prstGeom prst="ellipse">
            <a:avLst/>
          </a:prstGeom>
          <a:solidFill>
            <a:srgbClr val="115F70"/>
          </a:solidFill>
          <a:ln/>
        </p:spPr>
      </p:sp>
      <p:sp>
        <p:nvSpPr>
          <p:cNvPr id="10" name="Text 8"/>
          <p:cNvSpPr/>
          <p:nvPr/>
        </p:nvSpPr>
        <p:spPr>
          <a:xfrm>
            <a:off x="3017520" y="461772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B26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洞（圓柱）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4800600" y="3337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64777F"/>
                </a:solidFill>
              </a:rPr>
              <a:t>＝</a:t>
            </a:r>
            <a:endParaRPr lang="en-US" sz="3000" dirty="0"/>
          </a:p>
        </p:txBody>
      </p:sp>
      <p:sp>
        <p:nvSpPr>
          <p:cNvPr id="12" name="Shape 10"/>
          <p:cNvSpPr/>
          <p:nvPr/>
        </p:nvSpPr>
        <p:spPr>
          <a:xfrm>
            <a:off x="5212080" y="2743200"/>
            <a:ext cx="1737360" cy="1737360"/>
          </a:xfrm>
          <a:prstGeom prst="roundRect">
            <a:avLst>
              <a:gd name="adj" fmla="val 4211"/>
            </a:avLst>
          </a:prstGeom>
          <a:solidFill>
            <a:srgbClr val="1789A0"/>
          </a:solidFill>
          <a:ln/>
        </p:spPr>
      </p:sp>
      <p:sp>
        <p:nvSpPr>
          <p:cNvPr id="13" name="Shape 11"/>
          <p:cNvSpPr/>
          <p:nvPr/>
        </p:nvSpPr>
        <p:spPr>
          <a:xfrm>
            <a:off x="5669280" y="3200400"/>
            <a:ext cx="822960" cy="82296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5212080" y="461772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B26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挖洞後的方塊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548640" y="52120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2400" dirty="0">
                <a:solidFill>
                  <a:srgbClr val="203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只要把「洞」形狀疊放在想要挖空的位置，選取兩者後按下群組，Tinkercad就會自動運算出兩者相減後的結果。</a:t>
            </a:r>
            <a:endParaRPr lang="en-US" sz="2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74980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0B2630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動手挖一個洞，四個步驟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548639" y="166878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掌握這個技巧，就能做出各種孔洞與卡榫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655168" y="2286000"/>
            <a:ext cx="2514600" cy="3108960"/>
          </a:xfrm>
          <a:prstGeom prst="roundRect">
            <a:avLst>
              <a:gd name="adj" fmla="val 3636"/>
            </a:avLst>
          </a:prstGeom>
          <a:solidFill>
            <a:srgbClr val="1789A0"/>
          </a:solidFill>
          <a:ln/>
          <a:effectLst>
            <a:outerShdw blurRad="76200" dist="254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819760" y="2468880"/>
            <a:ext cx="731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1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819760" y="3200400"/>
            <a:ext cx="21854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放置實心形狀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819760" y="3886200"/>
            <a:ext cx="2185416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先拖曳出想要的主要形狀，作為模型的實心本體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9" name="Text 7"/>
          <p:cNvSpPr/>
          <p:nvPr/>
        </p:nvSpPr>
        <p:spPr>
          <a:xfrm>
            <a:off x="3151480" y="3639312"/>
            <a:ext cx="31089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2A93C"/>
                </a:solidFill>
              </a:rPr>
              <a:t>›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3444088" y="2286000"/>
            <a:ext cx="2514600" cy="3108960"/>
          </a:xfrm>
          <a:prstGeom prst="roundRect">
            <a:avLst>
              <a:gd name="adj" fmla="val 3636"/>
            </a:avLst>
          </a:prstGeom>
          <a:solidFill>
            <a:srgbClr val="115F70"/>
          </a:solidFill>
          <a:ln/>
          <a:effectLst>
            <a:outerShdw blurRad="76200" dist="254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3608680" y="2468880"/>
            <a:ext cx="731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2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3608680" y="3200400"/>
            <a:ext cx="21854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疊上洞形狀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3608680" y="3886200"/>
            <a:ext cx="2185416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再拖曳一個形狀，並在檢查器將其屬性設為「洞」（Hole）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4" name="Text 12"/>
          <p:cNvSpPr/>
          <p:nvPr/>
        </p:nvSpPr>
        <p:spPr>
          <a:xfrm>
            <a:off x="5940400" y="3639312"/>
            <a:ext cx="31089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2A93C"/>
                </a:solidFill>
              </a:rPr>
              <a:t>›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6233008" y="2286000"/>
            <a:ext cx="2514600" cy="3108960"/>
          </a:xfrm>
          <a:prstGeom prst="roundRect">
            <a:avLst>
              <a:gd name="adj" fmla="val 3636"/>
            </a:avLst>
          </a:prstGeom>
          <a:solidFill>
            <a:srgbClr val="1789A0"/>
          </a:solidFill>
          <a:ln/>
          <a:effectLst>
            <a:outerShdw blurRad="76200" dist="254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6397600" y="2468880"/>
            <a:ext cx="731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3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6397600" y="3200400"/>
            <a:ext cx="21854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對齊挖洞位置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6397600" y="3886200"/>
            <a:ext cx="2185416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用對齊工具，讓洞形狀精確對齊要挖空的位置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9" name="Text 17"/>
          <p:cNvSpPr/>
          <p:nvPr/>
        </p:nvSpPr>
        <p:spPr>
          <a:xfrm>
            <a:off x="8729320" y="3639312"/>
            <a:ext cx="31089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2A93C"/>
                </a:solidFill>
              </a:rPr>
              <a:t>›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9021928" y="2286000"/>
            <a:ext cx="2514600" cy="3108960"/>
          </a:xfrm>
          <a:prstGeom prst="roundRect">
            <a:avLst>
              <a:gd name="adj" fmla="val 3636"/>
            </a:avLst>
          </a:prstGeom>
          <a:solidFill>
            <a:srgbClr val="115F70"/>
          </a:solidFill>
          <a:ln/>
          <a:effectLst>
            <a:outerShdw blurRad="76200" dist="254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9186520" y="2468880"/>
            <a:ext cx="731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4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9186520" y="3200400"/>
            <a:ext cx="21854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全選並群組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9186520" y="3886200"/>
            <a:ext cx="2185416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選取實心與洞形狀後群組，就能挖出想要的孔洞或凹槽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088B9E26-6CD7-C09D-1325-4F2BA6BBF5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 1">
            <a:extLst>
              <a:ext uri="{FF2B5EF4-FFF2-40B4-BE49-F238E27FC236}">
                <a16:creationId xmlns:a16="http://schemas.microsoft.com/office/drawing/2014/main" id="{7D0B2546-1094-D9CD-A671-6A7124DE74BB}"/>
              </a:ext>
            </a:extLst>
          </p:cNvPr>
          <p:cNvSpPr/>
          <p:nvPr/>
        </p:nvSpPr>
        <p:spPr>
          <a:xfrm>
            <a:off x="269507" y="0"/>
            <a:ext cx="11094415" cy="1138428"/>
          </a:xfrm>
          <a:prstGeom prst="rect">
            <a:avLst/>
          </a:prstGeom>
          <a:solidFill>
            <a:srgbClr val="FAFAFA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altLang="zh-TW" sz="4400" b="1" dirty="0">
                <a:solidFill>
                  <a:srgbClr val="0B2630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&lt;&lt;</a:t>
            </a:r>
            <a:r>
              <a:rPr lang="zh-TW" altLang="en-US" sz="4400" b="1" dirty="0">
                <a:solidFill>
                  <a:srgbClr val="0B2630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動手練習：筆筒</a:t>
            </a:r>
            <a:r>
              <a:rPr lang="en-US" altLang="zh-TW" sz="4400" b="1" dirty="0">
                <a:solidFill>
                  <a:srgbClr val="0B2630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&gt;&gt;</a:t>
            </a:r>
            <a:endParaRPr lang="en-US" altLang="zh-TW" sz="4400" dirty="0"/>
          </a:p>
        </p:txBody>
      </p:sp>
    </p:spTree>
    <p:extLst>
      <p:ext uri="{BB962C8B-B14F-4D97-AF65-F5344CB8AC3E}">
        <p14:creationId xmlns:p14="http://schemas.microsoft.com/office/powerpoint/2010/main" val="1002383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0">
            <a:extLst>
              <a:ext uri="{FF2B5EF4-FFF2-40B4-BE49-F238E27FC236}">
                <a16:creationId xmlns:a16="http://schemas.microsoft.com/office/drawing/2014/main" id="{864D722E-1D9D-380C-FD33-7CCE81831E36}"/>
              </a:ext>
            </a:extLst>
          </p:cNvPr>
          <p:cNvSpPr/>
          <p:nvPr/>
        </p:nvSpPr>
        <p:spPr>
          <a:xfrm>
            <a:off x="8534095" y="-1645920"/>
            <a:ext cx="5303520" cy="5303520"/>
          </a:xfrm>
          <a:prstGeom prst="ellipse">
            <a:avLst/>
          </a:prstGeom>
          <a:solidFill>
            <a:srgbClr val="EEF4F9"/>
          </a:solidFill>
          <a:ln/>
        </p:spPr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A24B3A7E-BF10-2869-870E-6F66F3F418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997" y="1270493"/>
            <a:ext cx="11414286" cy="4905461"/>
          </a:xfrm>
          <a:prstGeom prst="rect">
            <a:avLst/>
          </a:prstGeom>
        </p:spPr>
      </p:pic>
      <p:sp>
        <p:nvSpPr>
          <p:cNvPr id="2" name="Text 1">
            <a:extLst>
              <a:ext uri="{FF2B5EF4-FFF2-40B4-BE49-F238E27FC236}">
                <a16:creationId xmlns:a16="http://schemas.microsoft.com/office/drawing/2014/main" id="{6235182E-B225-CAAF-FD18-9FB1DED60256}"/>
              </a:ext>
            </a:extLst>
          </p:cNvPr>
          <p:cNvSpPr/>
          <p:nvPr/>
        </p:nvSpPr>
        <p:spPr>
          <a:xfrm>
            <a:off x="269507" y="0"/>
            <a:ext cx="11094415" cy="1138428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altLang="zh-TW" sz="4400" b="1" dirty="0">
                <a:solidFill>
                  <a:srgbClr val="0B2630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&lt;&lt;</a:t>
            </a:r>
            <a:r>
              <a:rPr lang="zh-TW" altLang="en-US" sz="4400" b="1" dirty="0">
                <a:solidFill>
                  <a:srgbClr val="0B2630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動手練習：鑰匙圈</a:t>
            </a:r>
            <a:r>
              <a:rPr lang="en-US" altLang="zh-TW" sz="4400" b="1" dirty="0">
                <a:solidFill>
                  <a:srgbClr val="0B2630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&gt;&gt;</a:t>
            </a:r>
            <a:endParaRPr lang="en-US" altLang="zh-TW" sz="4400" dirty="0"/>
          </a:p>
        </p:txBody>
      </p:sp>
    </p:spTree>
    <p:extLst>
      <p:ext uri="{BB962C8B-B14F-4D97-AF65-F5344CB8AC3E}">
        <p14:creationId xmlns:p14="http://schemas.microsoft.com/office/powerpoint/2010/main" val="32761182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00CA50CC-3FCF-DE13-3B0C-9D086D6DFE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40"/>
            <a:ext cx="12192000" cy="6827520"/>
          </a:xfrm>
          <a:prstGeom prst="rect">
            <a:avLst/>
          </a:prstGeom>
          <a:solidFill>
            <a:srgbClr val="F9F9F9"/>
          </a:solidFill>
        </p:spPr>
      </p:pic>
      <p:sp>
        <p:nvSpPr>
          <p:cNvPr id="6" name="Text 1">
            <a:extLst>
              <a:ext uri="{FF2B5EF4-FFF2-40B4-BE49-F238E27FC236}">
                <a16:creationId xmlns:a16="http://schemas.microsoft.com/office/drawing/2014/main" id="{FB846861-1855-BA98-FEF5-57A59D3D9FF5}"/>
              </a:ext>
            </a:extLst>
          </p:cNvPr>
          <p:cNvSpPr/>
          <p:nvPr/>
        </p:nvSpPr>
        <p:spPr>
          <a:xfrm>
            <a:off x="269507" y="0"/>
            <a:ext cx="11094415" cy="1138428"/>
          </a:xfrm>
          <a:prstGeom prst="rect">
            <a:avLst/>
          </a:prstGeom>
          <a:solidFill>
            <a:srgbClr val="F9F9F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altLang="zh-TW" sz="4400" b="1" dirty="0">
                <a:solidFill>
                  <a:srgbClr val="0B2630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&lt;&lt;</a:t>
            </a:r>
            <a:r>
              <a:rPr lang="zh-TW" altLang="en-US" sz="4400" b="1" dirty="0">
                <a:solidFill>
                  <a:srgbClr val="0B2630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回家作業：馬克杯</a:t>
            </a:r>
            <a:r>
              <a:rPr lang="en-US" altLang="zh-TW" sz="4400" b="1">
                <a:solidFill>
                  <a:srgbClr val="0B2630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&gt;&gt;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6276766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74980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 err="1">
                <a:solidFill>
                  <a:srgbClr val="0B2630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怎麼做出剛剛好的尺寸</a:t>
            </a:r>
            <a:endParaRPr lang="en-US" sz="4400" dirty="0"/>
          </a:p>
        </p:txBody>
      </p:sp>
      <p:sp>
        <p:nvSpPr>
          <p:cNvPr id="4" name="Shape 2"/>
          <p:cNvSpPr/>
          <p:nvPr/>
        </p:nvSpPr>
        <p:spPr>
          <a:xfrm>
            <a:off x="548640" y="2057400"/>
            <a:ext cx="5349240" cy="1737360"/>
          </a:xfrm>
          <a:prstGeom prst="roundRect">
            <a:avLst>
              <a:gd name="adj" fmla="val 5263"/>
            </a:avLst>
          </a:prstGeom>
          <a:solidFill>
            <a:srgbClr val="EAF5F7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45820" y="2537460"/>
            <a:ext cx="777240" cy="777240"/>
          </a:xfrm>
          <a:prstGeom prst="ellipse">
            <a:avLst/>
          </a:prstGeom>
          <a:solidFill>
            <a:srgbClr val="D5EAEE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130" y="2731770"/>
            <a:ext cx="388620" cy="3886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783080" y="2313432"/>
            <a:ext cx="3886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26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點擊尺寸數字直接輸入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1783080" y="2715768"/>
            <a:ext cx="3886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203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點選物件上顯示的長寬高數字，可直接輸入精確數值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6217920" y="2057400"/>
            <a:ext cx="5349240" cy="1737360"/>
          </a:xfrm>
          <a:prstGeom prst="roundRect">
            <a:avLst>
              <a:gd name="adj" fmla="val 5263"/>
            </a:avLst>
          </a:prstGeom>
          <a:solidFill>
            <a:srgbClr val="EAF5F7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515100" y="2537460"/>
            <a:ext cx="777240" cy="777240"/>
          </a:xfrm>
          <a:prstGeom prst="ellipse">
            <a:avLst/>
          </a:prstGeom>
          <a:solidFill>
            <a:srgbClr val="D5EAEE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9410" y="2731770"/>
            <a:ext cx="388620" cy="38862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452360" y="2313432"/>
            <a:ext cx="3886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26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開啟尺規（Ruler）</a:t>
            </a:r>
            <a:endParaRPr lang="en-US" sz="2400" dirty="0"/>
          </a:p>
        </p:txBody>
      </p:sp>
      <p:sp>
        <p:nvSpPr>
          <p:cNvPr id="13" name="Text 9"/>
          <p:cNvSpPr/>
          <p:nvPr/>
        </p:nvSpPr>
        <p:spPr>
          <a:xfrm>
            <a:off x="7452360" y="2715768"/>
            <a:ext cx="3886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203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從形狀面板拖出尺規，能標示物件間的精確距離</a:t>
            </a:r>
            <a:endParaRPr lang="en-US" sz="2000" dirty="0"/>
          </a:p>
        </p:txBody>
      </p:sp>
      <p:sp>
        <p:nvSpPr>
          <p:cNvPr id="14" name="Shape 10"/>
          <p:cNvSpPr/>
          <p:nvPr/>
        </p:nvSpPr>
        <p:spPr>
          <a:xfrm>
            <a:off x="548640" y="4114800"/>
            <a:ext cx="5349240" cy="1737360"/>
          </a:xfrm>
          <a:prstGeom prst="roundRect">
            <a:avLst>
              <a:gd name="adj" fmla="val 5263"/>
            </a:avLst>
          </a:prstGeom>
          <a:solidFill>
            <a:srgbClr val="EAF5F7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45820" y="4594860"/>
            <a:ext cx="777240" cy="777240"/>
          </a:xfrm>
          <a:prstGeom prst="ellipse">
            <a:avLst/>
          </a:prstGeom>
          <a:solidFill>
            <a:srgbClr val="D5EAEE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0130" y="4789170"/>
            <a:ext cx="388620" cy="38862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783080" y="4370832"/>
            <a:ext cx="3886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26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善用對齊工具</a:t>
            </a:r>
            <a:endParaRPr lang="en-US" sz="2400" dirty="0"/>
          </a:p>
        </p:txBody>
      </p:sp>
      <p:sp>
        <p:nvSpPr>
          <p:cNvPr id="18" name="Text 13"/>
          <p:cNvSpPr/>
          <p:nvPr/>
        </p:nvSpPr>
        <p:spPr>
          <a:xfrm>
            <a:off x="1783080" y="4773168"/>
            <a:ext cx="3886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203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多個物件選取後點選對齊，可讓邊緣或中心精確對齊</a:t>
            </a:r>
            <a:endParaRPr lang="en-US" sz="2000" dirty="0"/>
          </a:p>
        </p:txBody>
      </p:sp>
      <p:sp>
        <p:nvSpPr>
          <p:cNvPr id="19" name="Shape 14"/>
          <p:cNvSpPr/>
          <p:nvPr/>
        </p:nvSpPr>
        <p:spPr>
          <a:xfrm>
            <a:off x="6217920" y="4114800"/>
            <a:ext cx="5349240" cy="1737360"/>
          </a:xfrm>
          <a:prstGeom prst="roundRect">
            <a:avLst>
              <a:gd name="adj" fmla="val 5263"/>
            </a:avLst>
          </a:prstGeom>
          <a:solidFill>
            <a:srgbClr val="EAF5F7"/>
          </a:solidFill>
          <a:ln/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515100" y="4594860"/>
            <a:ext cx="777240" cy="777240"/>
          </a:xfrm>
          <a:prstGeom prst="ellipse">
            <a:avLst/>
          </a:prstGeom>
          <a:solidFill>
            <a:srgbClr val="D5EAEE"/>
          </a:solidFill>
          <a:ln/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9410" y="4789170"/>
            <a:ext cx="388620" cy="38862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452360" y="4370832"/>
            <a:ext cx="3886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26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調整網格靠齊單位</a:t>
            </a:r>
            <a:endParaRPr lang="en-US" sz="2400" dirty="0"/>
          </a:p>
        </p:txBody>
      </p:sp>
      <p:sp>
        <p:nvSpPr>
          <p:cNvPr id="23" name="Text 17"/>
          <p:cNvSpPr/>
          <p:nvPr/>
        </p:nvSpPr>
        <p:spPr>
          <a:xfrm>
            <a:off x="7452360" y="4773168"/>
            <a:ext cx="3886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203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可調整工作平面的靠齊間距，方便抓取整數尺寸</a:t>
            </a:r>
            <a:endParaRPr lang="en-US" sz="2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50292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0B2630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從草稿到STL檔，四個步驟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養成好習慣，設計流程更順暢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655168" y="2286000"/>
            <a:ext cx="2514600" cy="3108960"/>
          </a:xfrm>
          <a:prstGeom prst="roundRect">
            <a:avLst>
              <a:gd name="adj" fmla="val 3636"/>
            </a:avLst>
          </a:prstGeom>
          <a:solidFill>
            <a:srgbClr val="1789A0"/>
          </a:solidFill>
          <a:ln/>
          <a:effectLst>
            <a:outerShdw blurRad="76200" dist="254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819760" y="2468880"/>
            <a:ext cx="731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1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819760" y="3200400"/>
            <a:ext cx="21854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構思與草稿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819760" y="3886200"/>
            <a:ext cx="2185416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想清楚要做什麼零件，最好先量測實際需要搭配的尺寸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9" name="Text 7"/>
          <p:cNvSpPr/>
          <p:nvPr/>
        </p:nvSpPr>
        <p:spPr>
          <a:xfrm>
            <a:off x="3151480" y="3639312"/>
            <a:ext cx="31089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2A93C"/>
                </a:solidFill>
              </a:rPr>
              <a:t>›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3444088" y="2286000"/>
            <a:ext cx="2514600" cy="3108960"/>
          </a:xfrm>
          <a:prstGeom prst="roundRect">
            <a:avLst>
              <a:gd name="adj" fmla="val 3636"/>
            </a:avLst>
          </a:prstGeom>
          <a:solidFill>
            <a:srgbClr val="115F70"/>
          </a:solidFill>
          <a:ln/>
          <a:effectLst>
            <a:outerShdw blurRad="76200" dist="254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3608680" y="2468880"/>
            <a:ext cx="731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2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3608680" y="3200400"/>
            <a:ext cx="21854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堆疊基本形狀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3608680" y="3886200"/>
            <a:ext cx="2185416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用立方體、圓柱體等基本形狀組合出模型的大致輪廓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4" name="Text 12"/>
          <p:cNvSpPr/>
          <p:nvPr/>
        </p:nvSpPr>
        <p:spPr>
          <a:xfrm>
            <a:off x="5940400" y="3639312"/>
            <a:ext cx="31089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2A93C"/>
                </a:solidFill>
              </a:rPr>
              <a:t>›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6233008" y="2286000"/>
            <a:ext cx="2514600" cy="3108960"/>
          </a:xfrm>
          <a:prstGeom prst="roundRect">
            <a:avLst>
              <a:gd name="adj" fmla="val 3636"/>
            </a:avLst>
          </a:prstGeom>
          <a:solidFill>
            <a:srgbClr val="1789A0"/>
          </a:solidFill>
          <a:ln/>
          <a:effectLst>
            <a:outerShdw blurRad="76200" dist="254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6397600" y="2468880"/>
            <a:ext cx="731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3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6397600" y="3200400"/>
            <a:ext cx="21854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群組與挖洞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6397600" y="3886200"/>
            <a:ext cx="2185416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利用實心與洞形狀的組合，做出孔洞、卡榫等細節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9" name="Text 17"/>
          <p:cNvSpPr/>
          <p:nvPr/>
        </p:nvSpPr>
        <p:spPr>
          <a:xfrm>
            <a:off x="8729320" y="3639312"/>
            <a:ext cx="31089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2A93C"/>
                </a:solidFill>
              </a:rPr>
              <a:t>›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9021928" y="2286000"/>
            <a:ext cx="2514600" cy="3108960"/>
          </a:xfrm>
          <a:prstGeom prst="roundRect">
            <a:avLst>
              <a:gd name="adj" fmla="val 3636"/>
            </a:avLst>
          </a:prstGeom>
          <a:solidFill>
            <a:srgbClr val="115F70"/>
          </a:solidFill>
          <a:ln/>
          <a:effectLst>
            <a:outerShdw blurRad="76200" dist="254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9186520" y="2468880"/>
            <a:ext cx="731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4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9186520" y="3200400"/>
            <a:ext cx="21854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匯出STL檔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9186520" y="3886200"/>
            <a:ext cx="2185416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確認模型無誤後，從選單匯出為STL等3D列印格式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8686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五個讓你更順手的小技巧</a:t>
            </a:r>
            <a:endParaRPr lang="en-US" sz="4400" dirty="0"/>
          </a:p>
        </p:txBody>
      </p:sp>
      <p:sp>
        <p:nvSpPr>
          <p:cNvPr id="4" name="Shape 2"/>
          <p:cNvSpPr/>
          <p:nvPr/>
        </p:nvSpPr>
        <p:spPr>
          <a:xfrm>
            <a:off x="649224" y="2020824"/>
            <a:ext cx="530352" cy="530352"/>
          </a:xfrm>
          <a:prstGeom prst="ellipse">
            <a:avLst/>
          </a:prstGeom>
          <a:solidFill>
            <a:srgbClr val="123A48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812" y="2153412"/>
            <a:ext cx="265176" cy="26517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371600" y="201168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C9E3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按住Shift鍵可以等比例縮放物件，避免形狀變形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649224" y="2734056"/>
            <a:ext cx="530352" cy="530352"/>
          </a:xfrm>
          <a:prstGeom prst="ellipse">
            <a:avLst/>
          </a:prstGeom>
          <a:solidFill>
            <a:srgbClr val="123A48"/>
          </a:soli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812" y="2866644"/>
            <a:ext cx="265176" cy="26517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371600" y="2724912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C9E3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複製物件用Ctrl+C、Ctrl+V，貼上後可再用方向鍵微調位置</a:t>
            </a:r>
            <a:endParaRPr lang="en-US" sz="2400" dirty="0"/>
          </a:p>
        </p:txBody>
      </p:sp>
      <p:sp>
        <p:nvSpPr>
          <p:cNvPr id="10" name="Shape 6"/>
          <p:cNvSpPr/>
          <p:nvPr/>
        </p:nvSpPr>
        <p:spPr>
          <a:xfrm>
            <a:off x="649224" y="3447288"/>
            <a:ext cx="530352" cy="530352"/>
          </a:xfrm>
          <a:prstGeom prst="ellipse">
            <a:avLst/>
          </a:prstGeom>
          <a:solidFill>
            <a:srgbClr val="123A48"/>
          </a:solidFill>
          <a:ln/>
        </p:spPr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812" y="3579876"/>
            <a:ext cx="265176" cy="265176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371600" y="3438144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C9E3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使用「洞」屬性的形狀不會被列印出來，只用來挖空實心物件</a:t>
            </a:r>
            <a:endParaRPr lang="en-US" sz="2400" dirty="0"/>
          </a:p>
        </p:txBody>
      </p:sp>
      <p:sp>
        <p:nvSpPr>
          <p:cNvPr id="13" name="Shape 8"/>
          <p:cNvSpPr/>
          <p:nvPr/>
        </p:nvSpPr>
        <p:spPr>
          <a:xfrm>
            <a:off x="649224" y="4160520"/>
            <a:ext cx="530352" cy="530352"/>
          </a:xfrm>
          <a:prstGeom prst="ellipse">
            <a:avLst/>
          </a:prstGeom>
          <a:solidFill>
            <a:srgbClr val="123A48"/>
          </a:solidFill>
          <a:ln/>
        </p:spPr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812" y="4293108"/>
            <a:ext cx="265176" cy="265176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371600" y="4151376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C9E3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群組前務必再三確認位置，群組後的物件較難單獨微調內部形狀</a:t>
            </a:r>
            <a:endParaRPr lang="en-US" sz="2400" dirty="0"/>
          </a:p>
        </p:txBody>
      </p:sp>
      <p:sp>
        <p:nvSpPr>
          <p:cNvPr id="16" name="Shape 10"/>
          <p:cNvSpPr/>
          <p:nvPr/>
        </p:nvSpPr>
        <p:spPr>
          <a:xfrm>
            <a:off x="649224" y="4873752"/>
            <a:ext cx="530352" cy="530352"/>
          </a:xfrm>
          <a:prstGeom prst="ellipse">
            <a:avLst/>
          </a:prstGeom>
          <a:solidFill>
            <a:srgbClr val="123A48"/>
          </a:solidFill>
          <a:ln/>
        </p:spPr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812" y="5006340"/>
            <a:ext cx="265176" cy="265176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1371600" y="4864608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C9E3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定期使用「另存新版本」，避免修改到一半的設計不小心遺失</a:t>
            </a:r>
            <a:endParaRPr lang="en-US" sz="2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34095" y="-1645920"/>
            <a:ext cx="5303520" cy="5303520"/>
          </a:xfrm>
          <a:prstGeom prst="ellipse">
            <a:avLst/>
          </a:prstGeom>
          <a:solidFill>
            <a:srgbClr val="EAF5F7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4572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kern="0" spc="200" dirty="0">
                <a:solidFill>
                  <a:srgbClr val="1789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延伸學習資源</a:t>
            </a:r>
            <a:endParaRPr lang="en-US" sz="4400" dirty="0"/>
          </a:p>
        </p:txBody>
      </p:sp>
      <p:sp>
        <p:nvSpPr>
          <p:cNvPr id="5" name="Shape 3"/>
          <p:cNvSpPr/>
          <p:nvPr/>
        </p:nvSpPr>
        <p:spPr>
          <a:xfrm>
            <a:off x="585216" y="2258568"/>
            <a:ext cx="566928" cy="566928"/>
          </a:xfrm>
          <a:prstGeom prst="ellipse">
            <a:avLst/>
          </a:prstGeom>
          <a:solidFill>
            <a:srgbClr val="D5EAEE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948" y="2400300"/>
            <a:ext cx="283464" cy="28346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25880" y="2267712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26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Tinkercad官方學習中心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1325880" y="2606040"/>
            <a:ext cx="101800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tinkercad.com/learn，提供官方互動式教學課程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585216" y="3099816"/>
            <a:ext cx="566928" cy="566928"/>
          </a:xfrm>
          <a:prstGeom prst="ellipse">
            <a:avLst/>
          </a:prstGeom>
          <a:solidFill>
            <a:srgbClr val="D5EAEE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948" y="3241548"/>
            <a:ext cx="283464" cy="283464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325880" y="310896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26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教學影片播放清單</a:t>
            </a:r>
            <a:endParaRPr lang="en-US" sz="2400" dirty="0"/>
          </a:p>
        </p:txBody>
      </p:sp>
      <p:sp>
        <p:nvSpPr>
          <p:cNvPr id="12" name="Text 8"/>
          <p:cNvSpPr/>
          <p:nvPr/>
        </p:nvSpPr>
        <p:spPr>
          <a:xfrm>
            <a:off x="1325880" y="3447288"/>
            <a:ext cx="101800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YouTube上有完整的中文Tinkercad系列教學影片</a:t>
            </a:r>
            <a:endParaRPr lang="en-US" sz="2000" dirty="0"/>
          </a:p>
        </p:txBody>
      </p:sp>
      <p:sp>
        <p:nvSpPr>
          <p:cNvPr id="13" name="Shape 9"/>
          <p:cNvSpPr/>
          <p:nvPr/>
        </p:nvSpPr>
        <p:spPr>
          <a:xfrm>
            <a:off x="585216" y="3941064"/>
            <a:ext cx="566928" cy="566928"/>
          </a:xfrm>
          <a:prstGeom prst="ellipse">
            <a:avLst/>
          </a:prstGeom>
          <a:solidFill>
            <a:srgbClr val="D5EAEE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948" y="4082796"/>
            <a:ext cx="283464" cy="283464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325880" y="3950208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26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Thingiverse範例模型</a:t>
            </a:r>
            <a:endParaRPr lang="en-US" sz="2400" dirty="0"/>
          </a:p>
        </p:txBody>
      </p:sp>
      <p:sp>
        <p:nvSpPr>
          <p:cNvPr id="16" name="Text 11"/>
          <p:cNvSpPr/>
          <p:nvPr/>
        </p:nvSpPr>
        <p:spPr>
          <a:xfrm>
            <a:off x="1325880" y="4288536"/>
            <a:ext cx="101800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下載他人分享的模型，匯入Tinkercad練習修改</a:t>
            </a:r>
            <a:endParaRPr lang="en-US" sz="2000" dirty="0"/>
          </a:p>
        </p:txBody>
      </p:sp>
      <p:sp>
        <p:nvSpPr>
          <p:cNvPr id="17" name="Shape 12"/>
          <p:cNvSpPr/>
          <p:nvPr/>
        </p:nvSpPr>
        <p:spPr>
          <a:xfrm>
            <a:off x="548640" y="5212080"/>
            <a:ext cx="11094415" cy="777240"/>
          </a:xfrm>
          <a:prstGeom prst="roundRect">
            <a:avLst>
              <a:gd name="adj" fmla="val 9412"/>
            </a:avLst>
          </a:prstGeom>
          <a:solidFill>
            <a:srgbClr val="1789A0"/>
          </a:solidFill>
          <a:ln/>
        </p:spPr>
      </p:sp>
      <p:sp>
        <p:nvSpPr>
          <p:cNvPr id="18" name="Text 13"/>
          <p:cNvSpPr/>
          <p:nvPr/>
        </p:nvSpPr>
        <p:spPr>
          <a:xfrm>
            <a:off x="822960" y="5212080"/>
            <a:ext cx="1054577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教學參考中文Tinkercad入門教學播放清單製作，建議搭配影片跟著操作練習效果更佳</a:t>
            </a: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。</a:t>
            </a:r>
            <a:endParaRPr lang="en-US" sz="2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74980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0B2630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Tinkercad入門，記住這五件事</a:t>
            </a:r>
            <a:endParaRPr lang="en-US" sz="440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548640" cy="548640"/>
          </a:xfrm>
          <a:prstGeom prst="ellipse">
            <a:avLst/>
          </a:prstGeom>
          <a:solidFill>
            <a:srgbClr val="D5EAEE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2240280"/>
            <a:ext cx="274320" cy="2743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371600" y="210312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203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建模就像堆積木：拖曳基本形狀，透過相加、相減組合成模型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640080" y="2816352"/>
            <a:ext cx="548640" cy="548640"/>
          </a:xfrm>
          <a:prstGeom prst="ellipse">
            <a:avLst/>
          </a:prstGeom>
          <a:solidFill>
            <a:srgbClr val="D5EAEE"/>
          </a:soli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2953512"/>
            <a:ext cx="274320" cy="27432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371600" y="2816352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203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移動、旋轉、縮放、群組，是最常用的四個基本工具</a:t>
            </a:r>
            <a:endParaRPr lang="en-US" sz="2400" dirty="0"/>
          </a:p>
        </p:txBody>
      </p:sp>
      <p:sp>
        <p:nvSpPr>
          <p:cNvPr id="10" name="Shape 6"/>
          <p:cNvSpPr/>
          <p:nvPr/>
        </p:nvSpPr>
        <p:spPr>
          <a:xfrm>
            <a:off x="640080" y="3529584"/>
            <a:ext cx="548640" cy="548640"/>
          </a:xfrm>
          <a:prstGeom prst="ellipse">
            <a:avLst/>
          </a:prstGeom>
          <a:solidFill>
            <a:srgbClr val="D5EAEE"/>
          </a:solidFill>
          <a:ln/>
        </p:spPr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3666744"/>
            <a:ext cx="274320" cy="27432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371600" y="3529584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203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「洞」形狀專門用來挖空實心物件，本身不會被列印出來</a:t>
            </a:r>
            <a:endParaRPr lang="en-US" sz="2400" dirty="0"/>
          </a:p>
        </p:txBody>
      </p:sp>
      <p:sp>
        <p:nvSpPr>
          <p:cNvPr id="13" name="Shape 8"/>
          <p:cNvSpPr/>
          <p:nvPr/>
        </p:nvSpPr>
        <p:spPr>
          <a:xfrm>
            <a:off x="640080" y="4242816"/>
            <a:ext cx="548640" cy="548640"/>
          </a:xfrm>
          <a:prstGeom prst="ellipse">
            <a:avLst/>
          </a:prstGeom>
          <a:solidFill>
            <a:srgbClr val="D5EAEE"/>
          </a:solidFill>
          <a:ln/>
        </p:spPr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4379976"/>
            <a:ext cx="274320" cy="27432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371600" y="4242816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203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點擊尺寸數字可直接輸入精確數值，做出剛剛好的零件</a:t>
            </a:r>
            <a:endParaRPr lang="en-US" sz="2400" dirty="0"/>
          </a:p>
        </p:txBody>
      </p:sp>
      <p:sp>
        <p:nvSpPr>
          <p:cNvPr id="16" name="Shape 10"/>
          <p:cNvSpPr/>
          <p:nvPr/>
        </p:nvSpPr>
        <p:spPr>
          <a:xfrm>
            <a:off x="640080" y="4956048"/>
            <a:ext cx="548640" cy="548640"/>
          </a:xfrm>
          <a:prstGeom prst="ellipse">
            <a:avLst/>
          </a:prstGeom>
          <a:solidFill>
            <a:srgbClr val="D5EAEE"/>
          </a:solidFill>
          <a:ln/>
        </p:spPr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5093208"/>
            <a:ext cx="274320" cy="274320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1371600" y="4956048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203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設計完成後匯出STL檔，就能交給切片軟體準備列印</a:t>
            </a:r>
            <a:endParaRPr lang="en-US" sz="2400" dirty="0"/>
          </a:p>
        </p:txBody>
      </p:sp>
      <p:sp>
        <p:nvSpPr>
          <p:cNvPr id="19" name="Shape 12"/>
          <p:cNvSpPr/>
          <p:nvPr/>
        </p:nvSpPr>
        <p:spPr>
          <a:xfrm>
            <a:off x="548640" y="5989320"/>
            <a:ext cx="11094415" cy="548640"/>
          </a:xfrm>
          <a:prstGeom prst="roundRect">
            <a:avLst>
              <a:gd name="adj" fmla="val 13333"/>
            </a:avLst>
          </a:prstGeom>
          <a:solidFill>
            <a:srgbClr val="1789A0"/>
          </a:solidFill>
          <a:ln/>
        </p:spPr>
      </p:sp>
      <p:sp>
        <p:nvSpPr>
          <p:cNvPr id="20" name="Text 13"/>
          <p:cNvSpPr/>
          <p:nvPr/>
        </p:nvSpPr>
        <p:spPr>
          <a:xfrm>
            <a:off x="822960" y="5989320"/>
            <a:ext cx="105457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多動手練習，是學會3D建模最快的捷徑。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</TotalTime>
  <Words>1302</Words>
  <Application>Microsoft Office PowerPoint</Application>
  <PresentationFormat>寬螢幕</PresentationFormat>
  <Paragraphs>301</Paragraphs>
  <Slides>31</Slides>
  <Notes>22</Notes>
  <HiddenSlides>0</HiddenSlides>
  <MMClips>5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31</vt:i4>
      </vt:variant>
    </vt:vector>
  </HeadingPairs>
  <TitlesOfParts>
    <vt:vector size="37" baseType="lpstr">
      <vt:lpstr>微軟正黑體</vt:lpstr>
      <vt:lpstr>Aptos</vt:lpstr>
      <vt:lpstr>Arial</vt:lpstr>
      <vt:lpstr>Bookman Old Style</vt:lpstr>
      <vt:lpstr>Calibri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科學器材使用與3D建模</dc:title>
  <dc:subject>PptxGenJS Presentation</dc:subject>
  <dc:creator>科展教學資源</dc:creator>
  <cp:lastModifiedBy>Hong-Yi Chen</cp:lastModifiedBy>
  <cp:revision>12</cp:revision>
  <dcterms:created xsi:type="dcterms:W3CDTF">2026-07-05T03:35:04Z</dcterms:created>
  <dcterms:modified xsi:type="dcterms:W3CDTF">2026-08-12T06:16:33Z</dcterms:modified>
</cp:coreProperties>
</file>