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16"/>
  </p:notesMasterIdLst>
  <p:handoutMasterIdLst>
    <p:handoutMasterId r:id="rId17"/>
  </p:handoutMasterIdLst>
  <p:sldIdLst>
    <p:sldId id="259" r:id="rId2"/>
    <p:sldId id="1839" r:id="rId3"/>
    <p:sldId id="1843" r:id="rId4"/>
    <p:sldId id="1918" r:id="rId5"/>
    <p:sldId id="1845" r:id="rId6"/>
    <p:sldId id="1956" r:id="rId7"/>
    <p:sldId id="1912" r:id="rId8"/>
    <p:sldId id="1890" r:id="rId9"/>
    <p:sldId id="1894" r:id="rId10"/>
    <p:sldId id="1906" r:id="rId11"/>
    <p:sldId id="1957" r:id="rId12"/>
    <p:sldId id="271" r:id="rId13"/>
    <p:sldId id="1840" r:id="rId14"/>
    <p:sldId id="1841" r:id="rId15"/>
  </p:sldIdLst>
  <p:sldSz cx="12192000" cy="6858000"/>
  <p:notesSz cx="9144000" cy="6858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E59A2"/>
    <a:srgbClr val="8CA1D3"/>
    <a:srgbClr val="333333"/>
    <a:srgbClr val="00312F"/>
    <a:srgbClr val="3A6D6D"/>
    <a:srgbClr val="008000"/>
    <a:srgbClr val="FFFF99"/>
    <a:srgbClr val="71DAFF"/>
    <a:srgbClr val="2FC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40" autoAdjust="0"/>
    <p:restoredTop sz="96370" autoAdjust="0"/>
  </p:normalViewPr>
  <p:slideViewPr>
    <p:cSldViewPr snapToGrid="0">
      <p:cViewPr varScale="1">
        <p:scale>
          <a:sx n="113" d="100"/>
          <a:sy n="113" d="100"/>
        </p:scale>
        <p:origin x="5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830" y="91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ong-Yi Chen" userId="9bcf463a73b3d25e" providerId="LiveId" clId="{AD35D810-67B8-445E-AC98-77ACF9A286B0}"/>
    <pc:docChg chg="undo custSel addSld delSld modSld sldOrd">
      <pc:chgData name="Hong-Yi Chen" userId="9bcf463a73b3d25e" providerId="LiveId" clId="{AD35D810-67B8-445E-AC98-77ACF9A286B0}" dt="2022-10-21T03:07:03.759" v="509"/>
      <pc:docMkLst>
        <pc:docMk/>
      </pc:docMkLst>
      <pc:sldChg chg="addSp delSp modSp mod">
        <pc:chgData name="Hong-Yi Chen" userId="9bcf463a73b3d25e" providerId="LiveId" clId="{AD35D810-67B8-445E-AC98-77ACF9A286B0}" dt="2022-10-21T02:05:48.201" v="132" actId="21"/>
        <pc:sldMkLst>
          <pc:docMk/>
          <pc:sldMk cId="3106439449" sldId="1857"/>
        </pc:sldMkLst>
        <pc:spChg chg="mod">
          <ac:chgData name="Hong-Yi Chen" userId="9bcf463a73b3d25e" providerId="LiveId" clId="{AD35D810-67B8-445E-AC98-77ACF9A286B0}" dt="2022-10-21T01:58:33.354" v="122" actId="6549"/>
          <ac:spMkLst>
            <pc:docMk/>
            <pc:sldMk cId="3106439449" sldId="1857"/>
            <ac:spMk id="2" creationId="{9B2A7CDB-4273-4840-950C-B930F6D7F8A8}"/>
          </ac:spMkLst>
        </pc:spChg>
        <pc:spChg chg="add del mod">
          <ac:chgData name="Hong-Yi Chen" userId="9bcf463a73b3d25e" providerId="LiveId" clId="{AD35D810-67B8-445E-AC98-77ACF9A286B0}" dt="2022-10-21T02:05:48.201" v="132" actId="21"/>
          <ac:spMkLst>
            <pc:docMk/>
            <pc:sldMk cId="3106439449" sldId="1857"/>
            <ac:spMk id="3" creationId="{2BB61827-BBFC-4E60-BEC6-534219922053}"/>
          </ac:spMkLst>
        </pc:spChg>
      </pc:sldChg>
      <pc:sldChg chg="addSp delSp modSp mod delAnim modAnim">
        <pc:chgData name="Hong-Yi Chen" userId="9bcf463a73b3d25e" providerId="LiveId" clId="{AD35D810-67B8-445E-AC98-77ACF9A286B0}" dt="2022-10-21T02:07:15.997" v="141" actId="1076"/>
        <pc:sldMkLst>
          <pc:docMk/>
          <pc:sldMk cId="248856251" sldId="1858"/>
        </pc:sldMkLst>
        <pc:spChg chg="mod">
          <ac:chgData name="Hong-Yi Chen" userId="9bcf463a73b3d25e" providerId="LiveId" clId="{AD35D810-67B8-445E-AC98-77ACF9A286B0}" dt="2022-10-21T02:05:20.673" v="126"/>
          <ac:spMkLst>
            <pc:docMk/>
            <pc:sldMk cId="248856251" sldId="1858"/>
            <ac:spMk id="3" creationId="{D27D8701-6488-4A4C-9B46-D0AC7E7C660F}"/>
          </ac:spMkLst>
        </pc:spChg>
        <pc:spChg chg="mod">
          <ac:chgData name="Hong-Yi Chen" userId="9bcf463a73b3d25e" providerId="LiveId" clId="{AD35D810-67B8-445E-AC98-77ACF9A286B0}" dt="2022-10-21T02:06:03.911" v="135" actId="207"/>
          <ac:spMkLst>
            <pc:docMk/>
            <pc:sldMk cId="248856251" sldId="1858"/>
            <ac:spMk id="7" creationId="{2C73AD41-D11C-427E-9B96-2DF08F768587}"/>
          </ac:spMkLst>
        </pc:spChg>
        <pc:spChg chg="mod">
          <ac:chgData name="Hong-Yi Chen" userId="9bcf463a73b3d25e" providerId="LiveId" clId="{AD35D810-67B8-445E-AC98-77ACF9A286B0}" dt="2022-10-21T02:06:03.911" v="135" actId="207"/>
          <ac:spMkLst>
            <pc:docMk/>
            <pc:sldMk cId="248856251" sldId="1858"/>
            <ac:spMk id="10" creationId="{5F0147E1-8CEE-471D-87AF-43E5576132F5}"/>
          </ac:spMkLst>
        </pc:spChg>
        <pc:spChg chg="del">
          <ac:chgData name="Hong-Yi Chen" userId="9bcf463a73b3d25e" providerId="LiveId" clId="{AD35D810-67B8-445E-AC98-77ACF9A286B0}" dt="2022-10-21T02:05:23.265" v="127" actId="478"/>
          <ac:spMkLst>
            <pc:docMk/>
            <pc:sldMk cId="248856251" sldId="1858"/>
            <ac:spMk id="13" creationId="{4F0DBD53-7FE2-4AD6-918A-BD9132E0B948}"/>
          </ac:spMkLst>
        </pc:spChg>
        <pc:spChg chg="del">
          <ac:chgData name="Hong-Yi Chen" userId="9bcf463a73b3d25e" providerId="LiveId" clId="{AD35D810-67B8-445E-AC98-77ACF9A286B0}" dt="2022-10-21T02:05:23.265" v="127" actId="478"/>
          <ac:spMkLst>
            <pc:docMk/>
            <pc:sldMk cId="248856251" sldId="1858"/>
            <ac:spMk id="14" creationId="{893BF62F-3913-4BD0-A094-05C95D8111AC}"/>
          </ac:spMkLst>
        </pc:spChg>
        <pc:spChg chg="del">
          <ac:chgData name="Hong-Yi Chen" userId="9bcf463a73b3d25e" providerId="LiveId" clId="{AD35D810-67B8-445E-AC98-77ACF9A286B0}" dt="2022-10-21T02:05:23.265" v="127" actId="478"/>
          <ac:spMkLst>
            <pc:docMk/>
            <pc:sldMk cId="248856251" sldId="1858"/>
            <ac:spMk id="15" creationId="{55DD1200-D740-4FD9-8382-69DB9CE7B718}"/>
          </ac:spMkLst>
        </pc:spChg>
        <pc:spChg chg="mod">
          <ac:chgData name="Hong-Yi Chen" userId="9bcf463a73b3d25e" providerId="LiveId" clId="{AD35D810-67B8-445E-AC98-77ACF9A286B0}" dt="2022-10-21T02:07:15.997" v="141" actId="1076"/>
          <ac:spMkLst>
            <pc:docMk/>
            <pc:sldMk cId="248856251" sldId="1858"/>
            <ac:spMk id="19" creationId="{EAAE3504-8237-4211-A0D0-4F2F6F394D0B}"/>
          </ac:spMkLst>
        </pc:spChg>
        <pc:spChg chg="add mod ord">
          <ac:chgData name="Hong-Yi Chen" userId="9bcf463a73b3d25e" providerId="LiveId" clId="{AD35D810-67B8-445E-AC98-77ACF9A286B0}" dt="2022-10-21T02:05:56.846" v="134" actId="167"/>
          <ac:spMkLst>
            <pc:docMk/>
            <pc:sldMk cId="248856251" sldId="1858"/>
            <ac:spMk id="22" creationId="{A8A0AEAD-1548-4C9E-94E9-D6989910EFB1}"/>
          </ac:spMkLst>
        </pc:spChg>
        <pc:spChg chg="add mod">
          <ac:chgData name="Hong-Yi Chen" userId="9bcf463a73b3d25e" providerId="LiveId" clId="{AD35D810-67B8-445E-AC98-77ACF9A286B0}" dt="2022-10-21T02:07:04.812" v="139"/>
          <ac:spMkLst>
            <pc:docMk/>
            <pc:sldMk cId="248856251" sldId="1858"/>
            <ac:spMk id="27" creationId="{DC800211-CB07-4B95-B1A3-E589B408F924}"/>
          </ac:spMkLst>
        </pc:spChg>
        <pc:cxnChg chg="mod">
          <ac:chgData name="Hong-Yi Chen" userId="9bcf463a73b3d25e" providerId="LiveId" clId="{AD35D810-67B8-445E-AC98-77ACF9A286B0}" dt="2022-10-21T02:06:23.351" v="136" actId="208"/>
          <ac:cxnSpMkLst>
            <pc:docMk/>
            <pc:sldMk cId="248856251" sldId="1858"/>
            <ac:cxnSpMk id="6" creationId="{32260B22-32E8-4EC8-A6CC-F6F4F169537D}"/>
          </ac:cxnSpMkLst>
        </pc:cxnChg>
        <pc:cxnChg chg="mod">
          <ac:chgData name="Hong-Yi Chen" userId="9bcf463a73b3d25e" providerId="LiveId" clId="{AD35D810-67B8-445E-AC98-77ACF9A286B0}" dt="2022-10-21T02:06:27.755" v="137" actId="208"/>
          <ac:cxnSpMkLst>
            <pc:docMk/>
            <pc:sldMk cId="248856251" sldId="1858"/>
            <ac:cxnSpMk id="9" creationId="{4C9B939E-B3CD-4848-80BD-0A9CA9B47DAB}"/>
          </ac:cxnSpMkLst>
        </pc:cxnChg>
      </pc:sldChg>
      <pc:sldChg chg="addSp delSp modSp mod modAnim">
        <pc:chgData name="Hong-Yi Chen" userId="9bcf463a73b3d25e" providerId="LiveId" clId="{AD35D810-67B8-445E-AC98-77ACF9A286B0}" dt="2022-10-21T02:11:47.898" v="187" actId="1076"/>
        <pc:sldMkLst>
          <pc:docMk/>
          <pc:sldMk cId="298787643" sldId="1860"/>
        </pc:sldMkLst>
        <pc:spChg chg="mod">
          <ac:chgData name="Hong-Yi Chen" userId="9bcf463a73b3d25e" providerId="LiveId" clId="{AD35D810-67B8-445E-AC98-77ACF9A286B0}" dt="2022-10-21T02:11:22.083" v="184" actId="14100"/>
          <ac:spMkLst>
            <pc:docMk/>
            <pc:sldMk cId="298787643" sldId="1860"/>
            <ac:spMk id="2" creationId="{5ED64C41-B77F-4ECD-8DE3-9761DCFD6BD1}"/>
          </ac:spMkLst>
        </pc:spChg>
        <pc:spChg chg="mod">
          <ac:chgData name="Hong-Yi Chen" userId="9bcf463a73b3d25e" providerId="LiveId" clId="{AD35D810-67B8-445E-AC98-77ACF9A286B0}" dt="2022-10-21T02:11:14.452" v="183" actId="20577"/>
          <ac:spMkLst>
            <pc:docMk/>
            <pc:sldMk cId="298787643" sldId="1860"/>
            <ac:spMk id="3" creationId="{AD7C64D8-0C03-49FB-862C-19CA525884FD}"/>
          </ac:spMkLst>
        </pc:spChg>
        <pc:spChg chg="mod">
          <ac:chgData name="Hong-Yi Chen" userId="9bcf463a73b3d25e" providerId="LiveId" clId="{AD35D810-67B8-445E-AC98-77ACF9A286B0}" dt="2022-10-21T02:11:47.898" v="187" actId="1076"/>
          <ac:spMkLst>
            <pc:docMk/>
            <pc:sldMk cId="298787643" sldId="1860"/>
            <ac:spMk id="28" creationId="{58B37F4E-212C-40F3-8B36-D450CD67CD52}"/>
          </ac:spMkLst>
        </pc:spChg>
        <pc:spChg chg="add del mod">
          <ac:chgData name="Hong-Yi Chen" userId="9bcf463a73b3d25e" providerId="LiveId" clId="{AD35D810-67B8-445E-AC98-77ACF9A286B0}" dt="2022-10-21T02:09:38.419" v="155"/>
          <ac:spMkLst>
            <pc:docMk/>
            <pc:sldMk cId="298787643" sldId="1860"/>
            <ac:spMk id="38" creationId="{6A43ABBA-BDEF-4815-A819-7D91D9D2366D}"/>
          </ac:spMkLst>
        </pc:spChg>
      </pc:sldChg>
      <pc:sldChg chg="addSp delSp modSp mod ord">
        <pc:chgData name="Hong-Yi Chen" userId="9bcf463a73b3d25e" providerId="LiveId" clId="{AD35D810-67B8-445E-AC98-77ACF9A286B0}" dt="2022-10-21T03:06:05.549" v="498"/>
        <pc:sldMkLst>
          <pc:docMk/>
          <pc:sldMk cId="389575804" sldId="1866"/>
        </pc:sldMkLst>
        <pc:spChg chg="del">
          <ac:chgData name="Hong-Yi Chen" userId="9bcf463a73b3d25e" providerId="LiveId" clId="{AD35D810-67B8-445E-AC98-77ACF9A286B0}" dt="2022-10-21T03:06:05.303" v="497" actId="478"/>
          <ac:spMkLst>
            <pc:docMk/>
            <pc:sldMk cId="389575804" sldId="1866"/>
            <ac:spMk id="2" creationId="{5ED64C41-B77F-4ECD-8DE3-9761DCFD6BD1}"/>
          </ac:spMkLst>
        </pc:spChg>
        <pc:spChg chg="del">
          <ac:chgData name="Hong-Yi Chen" userId="9bcf463a73b3d25e" providerId="LiveId" clId="{AD35D810-67B8-445E-AC98-77ACF9A286B0}" dt="2022-10-21T03:06:05.303" v="497" actId="478"/>
          <ac:spMkLst>
            <pc:docMk/>
            <pc:sldMk cId="389575804" sldId="1866"/>
            <ac:spMk id="3" creationId="{AD7C64D8-0C03-49FB-862C-19CA525884FD}"/>
          </ac:spMkLst>
        </pc:spChg>
        <pc:spChg chg="del">
          <ac:chgData name="Hong-Yi Chen" userId="9bcf463a73b3d25e" providerId="LiveId" clId="{AD35D810-67B8-445E-AC98-77ACF9A286B0}" dt="2022-10-21T03:06:05.303" v="497" actId="478"/>
          <ac:spMkLst>
            <pc:docMk/>
            <pc:sldMk cId="389575804" sldId="1866"/>
            <ac:spMk id="7" creationId="{EFE40B36-83B5-4F12-BA62-1F855BC6C38F}"/>
          </ac:spMkLst>
        </pc:spChg>
        <pc:spChg chg="add mod">
          <ac:chgData name="Hong-Yi Chen" userId="9bcf463a73b3d25e" providerId="LiveId" clId="{AD35D810-67B8-445E-AC98-77ACF9A286B0}" dt="2022-10-21T03:06:05.549" v="498"/>
          <ac:spMkLst>
            <pc:docMk/>
            <pc:sldMk cId="389575804" sldId="1866"/>
            <ac:spMk id="8" creationId="{F18069EE-A1DC-4CAA-92C8-3F6EFAD53893}"/>
          </ac:spMkLst>
        </pc:spChg>
        <pc:spChg chg="add mod">
          <ac:chgData name="Hong-Yi Chen" userId="9bcf463a73b3d25e" providerId="LiveId" clId="{AD35D810-67B8-445E-AC98-77ACF9A286B0}" dt="2022-10-21T03:06:05.549" v="498"/>
          <ac:spMkLst>
            <pc:docMk/>
            <pc:sldMk cId="389575804" sldId="1866"/>
            <ac:spMk id="9" creationId="{8E76D1CA-AD57-458A-8901-74074AEEFF52}"/>
          </ac:spMkLst>
        </pc:spChg>
        <pc:spChg chg="add mod">
          <ac:chgData name="Hong-Yi Chen" userId="9bcf463a73b3d25e" providerId="LiveId" clId="{AD35D810-67B8-445E-AC98-77ACF9A286B0}" dt="2022-10-21T03:06:05.549" v="498"/>
          <ac:spMkLst>
            <pc:docMk/>
            <pc:sldMk cId="389575804" sldId="1866"/>
            <ac:spMk id="10" creationId="{7ED5DE00-BB2F-41F9-A7F0-41F9912FFCF1}"/>
          </ac:spMkLst>
        </pc:spChg>
      </pc:sldChg>
      <pc:sldChg chg="addSp delSp modSp mod ord modAnim">
        <pc:chgData name="Hong-Yi Chen" userId="9bcf463a73b3d25e" providerId="LiveId" clId="{AD35D810-67B8-445E-AC98-77ACF9A286B0}" dt="2022-10-21T03:07:03.759" v="509"/>
        <pc:sldMkLst>
          <pc:docMk/>
          <pc:sldMk cId="920579713" sldId="1869"/>
        </pc:sldMkLst>
        <pc:spChg chg="mod">
          <ac:chgData name="Hong-Yi Chen" userId="9bcf463a73b3d25e" providerId="LiveId" clId="{AD35D810-67B8-445E-AC98-77ACF9A286B0}" dt="2022-10-21T02:17:02.067" v="297" actId="14100"/>
          <ac:spMkLst>
            <pc:docMk/>
            <pc:sldMk cId="920579713" sldId="1869"/>
            <ac:spMk id="39" creationId="{A4EBC47A-F4DF-4D59-BB57-E2681B1EEA8C}"/>
          </ac:spMkLst>
        </pc:spChg>
        <pc:spChg chg="del">
          <ac:chgData name="Hong-Yi Chen" userId="9bcf463a73b3d25e" providerId="LiveId" clId="{AD35D810-67B8-445E-AC98-77ACF9A286B0}" dt="2022-10-21T02:16:23.688" v="288" actId="478"/>
          <ac:spMkLst>
            <pc:docMk/>
            <pc:sldMk cId="920579713" sldId="1869"/>
            <ac:spMk id="40" creationId="{07FCB027-3E8D-4D77-ABC4-AE1D200700F7}"/>
          </ac:spMkLst>
        </pc:spChg>
        <pc:spChg chg="add mod">
          <ac:chgData name="Hong-Yi Chen" userId="9bcf463a73b3d25e" providerId="LiveId" clId="{AD35D810-67B8-445E-AC98-77ACF9A286B0}" dt="2022-10-21T02:16:23.981" v="289"/>
          <ac:spMkLst>
            <pc:docMk/>
            <pc:sldMk cId="920579713" sldId="1869"/>
            <ac:spMk id="41" creationId="{B5F8640B-DB5E-40F6-A797-1B494528DC65}"/>
          </ac:spMkLst>
        </pc:spChg>
        <pc:spChg chg="add mod">
          <ac:chgData name="Hong-Yi Chen" userId="9bcf463a73b3d25e" providerId="LiveId" clId="{AD35D810-67B8-445E-AC98-77ACF9A286B0}" dt="2022-10-21T02:16:23.981" v="289"/>
          <ac:spMkLst>
            <pc:docMk/>
            <pc:sldMk cId="920579713" sldId="1869"/>
            <ac:spMk id="42" creationId="{0F5A6A47-E3A8-4B36-85C7-E065A076C57E}"/>
          </ac:spMkLst>
        </pc:spChg>
        <pc:spChg chg="add mod">
          <ac:chgData name="Hong-Yi Chen" userId="9bcf463a73b3d25e" providerId="LiveId" clId="{AD35D810-67B8-445E-AC98-77ACF9A286B0}" dt="2022-10-21T03:07:03.759" v="509"/>
          <ac:spMkLst>
            <pc:docMk/>
            <pc:sldMk cId="920579713" sldId="1869"/>
            <ac:spMk id="43" creationId="{79A58EF8-92A9-46D5-94EA-3E2AF2B5BE27}"/>
          </ac:spMkLst>
        </pc:spChg>
      </pc:sldChg>
      <pc:sldChg chg="addSp delSp modSp mod ord delAnim modAnim">
        <pc:chgData name="Hong-Yi Chen" userId="9bcf463a73b3d25e" providerId="LiveId" clId="{AD35D810-67B8-445E-AC98-77ACF9A286B0}" dt="2022-10-21T03:07:01.574" v="508" actId="21"/>
        <pc:sldMkLst>
          <pc:docMk/>
          <pc:sldMk cId="1116236990" sldId="1870"/>
        </pc:sldMkLst>
        <pc:spChg chg="mod">
          <ac:chgData name="Hong-Yi Chen" userId="9bcf463a73b3d25e" providerId="LiveId" clId="{AD35D810-67B8-445E-AC98-77ACF9A286B0}" dt="2022-10-21T02:16:50.392" v="296" actId="14100"/>
          <ac:spMkLst>
            <pc:docMk/>
            <pc:sldMk cId="1116236990" sldId="1870"/>
            <ac:spMk id="2" creationId="{6DF30D19-3793-4B0A-9BD4-22A3F39B626A}"/>
          </ac:spMkLst>
        </pc:spChg>
        <pc:spChg chg="del">
          <ac:chgData name="Hong-Yi Chen" userId="9bcf463a73b3d25e" providerId="LiveId" clId="{AD35D810-67B8-445E-AC98-77ACF9A286B0}" dt="2022-10-21T02:16:17.914" v="286" actId="478"/>
          <ac:spMkLst>
            <pc:docMk/>
            <pc:sldMk cId="1116236990" sldId="1870"/>
            <ac:spMk id="3" creationId="{BDC48664-1F0B-4470-B902-EBE6D96919B3}"/>
          </ac:spMkLst>
        </pc:spChg>
        <pc:spChg chg="add mod">
          <ac:chgData name="Hong-Yi Chen" userId="9bcf463a73b3d25e" providerId="LiveId" clId="{AD35D810-67B8-445E-AC98-77ACF9A286B0}" dt="2022-10-21T02:16:19.529" v="287"/>
          <ac:spMkLst>
            <pc:docMk/>
            <pc:sldMk cId="1116236990" sldId="1870"/>
            <ac:spMk id="31" creationId="{2034A553-00BF-4597-8D81-51FC597227F7}"/>
          </ac:spMkLst>
        </pc:spChg>
        <pc:spChg chg="add mod">
          <ac:chgData name="Hong-Yi Chen" userId="9bcf463a73b3d25e" providerId="LiveId" clId="{AD35D810-67B8-445E-AC98-77ACF9A286B0}" dt="2022-10-21T02:16:19.529" v="287"/>
          <ac:spMkLst>
            <pc:docMk/>
            <pc:sldMk cId="1116236990" sldId="1870"/>
            <ac:spMk id="32" creationId="{DBB3C8E7-DBF1-4B42-A567-1E0B915A29D8}"/>
          </ac:spMkLst>
        </pc:spChg>
        <pc:spChg chg="add del mod">
          <ac:chgData name="Hong-Yi Chen" userId="9bcf463a73b3d25e" providerId="LiveId" clId="{AD35D810-67B8-445E-AC98-77ACF9A286B0}" dt="2022-10-21T03:07:01.574" v="508" actId="21"/>
          <ac:spMkLst>
            <pc:docMk/>
            <pc:sldMk cId="1116236990" sldId="1870"/>
            <ac:spMk id="33" creationId="{E08B82D4-4244-48B5-8A60-034ECA45EF6C}"/>
          </ac:spMkLst>
        </pc:spChg>
      </pc:sldChg>
      <pc:sldChg chg="addSp delSp modSp mod ord">
        <pc:chgData name="Hong-Yi Chen" userId="9bcf463a73b3d25e" providerId="LiveId" clId="{AD35D810-67B8-445E-AC98-77ACF9A286B0}" dt="2022-10-21T02:17:53.671" v="306" actId="1076"/>
        <pc:sldMkLst>
          <pc:docMk/>
          <pc:sldMk cId="2526080960" sldId="1871"/>
        </pc:sldMkLst>
        <pc:spChg chg="mod">
          <ac:chgData name="Hong-Yi Chen" userId="9bcf463a73b3d25e" providerId="LiveId" clId="{AD35D810-67B8-445E-AC98-77ACF9A286B0}" dt="2022-10-21T02:17:06.420" v="299" actId="14100"/>
          <ac:spMkLst>
            <pc:docMk/>
            <pc:sldMk cId="2526080960" sldId="1871"/>
            <ac:spMk id="40" creationId="{C3E4868A-28F7-461A-9A3B-980006D40B45}"/>
          </ac:spMkLst>
        </pc:spChg>
        <pc:spChg chg="del">
          <ac:chgData name="Hong-Yi Chen" userId="9bcf463a73b3d25e" providerId="LiveId" clId="{AD35D810-67B8-445E-AC98-77ACF9A286B0}" dt="2022-10-21T02:16:29.731" v="290" actId="478"/>
          <ac:spMkLst>
            <pc:docMk/>
            <pc:sldMk cId="2526080960" sldId="1871"/>
            <ac:spMk id="41" creationId="{89A5CE28-5964-4D1B-A77E-120B4607A847}"/>
          </ac:spMkLst>
        </pc:spChg>
        <pc:spChg chg="mod">
          <ac:chgData name="Hong-Yi Chen" userId="9bcf463a73b3d25e" providerId="LiveId" clId="{AD35D810-67B8-445E-AC98-77ACF9A286B0}" dt="2022-10-21T02:17:53.671" v="306" actId="1076"/>
          <ac:spMkLst>
            <pc:docMk/>
            <pc:sldMk cId="2526080960" sldId="1871"/>
            <ac:spMk id="42" creationId="{8FCE53CC-E535-4AF9-8E1E-60BA595B41D3}"/>
          </ac:spMkLst>
        </pc:spChg>
        <pc:spChg chg="add mod">
          <ac:chgData name="Hong-Yi Chen" userId="9bcf463a73b3d25e" providerId="LiveId" clId="{AD35D810-67B8-445E-AC98-77ACF9A286B0}" dt="2022-10-21T02:16:30.031" v="291"/>
          <ac:spMkLst>
            <pc:docMk/>
            <pc:sldMk cId="2526080960" sldId="1871"/>
            <ac:spMk id="48" creationId="{898F6902-7988-4933-8465-2DDB106DFEF0}"/>
          </ac:spMkLst>
        </pc:spChg>
        <pc:spChg chg="add mod">
          <ac:chgData name="Hong-Yi Chen" userId="9bcf463a73b3d25e" providerId="LiveId" clId="{AD35D810-67B8-445E-AC98-77ACF9A286B0}" dt="2022-10-21T02:16:30.031" v="291"/>
          <ac:spMkLst>
            <pc:docMk/>
            <pc:sldMk cId="2526080960" sldId="1871"/>
            <ac:spMk id="49" creationId="{5C510EA0-CF05-48FB-9B88-CD4EDB70FF75}"/>
          </ac:spMkLst>
        </pc:spChg>
      </pc:sldChg>
      <pc:sldChg chg="addSp delSp modSp mod ord">
        <pc:chgData name="Hong-Yi Chen" userId="9bcf463a73b3d25e" providerId="LiveId" clId="{AD35D810-67B8-445E-AC98-77ACF9A286B0}" dt="2022-10-21T02:17:10.613" v="300" actId="14100"/>
        <pc:sldMkLst>
          <pc:docMk/>
          <pc:sldMk cId="4246139078" sldId="1875"/>
        </pc:sldMkLst>
        <pc:spChg chg="mod">
          <ac:chgData name="Hong-Yi Chen" userId="9bcf463a73b3d25e" providerId="LiveId" clId="{AD35D810-67B8-445E-AC98-77ACF9A286B0}" dt="2022-10-21T02:17:10.613" v="300" actId="14100"/>
          <ac:spMkLst>
            <pc:docMk/>
            <pc:sldMk cId="4246139078" sldId="1875"/>
            <ac:spMk id="2" creationId="{6DF30D19-3793-4B0A-9BD4-22A3F39B626A}"/>
          </ac:spMkLst>
        </pc:spChg>
        <pc:spChg chg="del">
          <ac:chgData name="Hong-Yi Chen" userId="9bcf463a73b3d25e" providerId="LiveId" clId="{AD35D810-67B8-445E-AC98-77ACF9A286B0}" dt="2022-10-21T02:16:34.100" v="292" actId="478"/>
          <ac:spMkLst>
            <pc:docMk/>
            <pc:sldMk cId="4246139078" sldId="1875"/>
            <ac:spMk id="3" creationId="{BDC48664-1F0B-4470-B902-EBE6D96919B3}"/>
          </ac:spMkLst>
        </pc:spChg>
        <pc:spChg chg="add mod">
          <ac:chgData name="Hong-Yi Chen" userId="9bcf463a73b3d25e" providerId="LiveId" clId="{AD35D810-67B8-445E-AC98-77ACF9A286B0}" dt="2022-10-21T02:16:34.387" v="293"/>
          <ac:spMkLst>
            <pc:docMk/>
            <pc:sldMk cId="4246139078" sldId="1875"/>
            <ac:spMk id="61" creationId="{32353B7A-58C2-4EE0-8A2F-8D1A9031BEA1}"/>
          </ac:spMkLst>
        </pc:spChg>
        <pc:spChg chg="add mod">
          <ac:chgData name="Hong-Yi Chen" userId="9bcf463a73b3d25e" providerId="LiveId" clId="{AD35D810-67B8-445E-AC98-77ACF9A286B0}" dt="2022-10-21T02:16:34.387" v="293"/>
          <ac:spMkLst>
            <pc:docMk/>
            <pc:sldMk cId="4246139078" sldId="1875"/>
            <ac:spMk id="62" creationId="{F39DF7CC-B699-42BF-85A4-0FEAAE0F67A3}"/>
          </ac:spMkLst>
        </pc:spChg>
      </pc:sldChg>
      <pc:sldChg chg="modSp mod">
        <pc:chgData name="Hong-Yi Chen" userId="9bcf463a73b3d25e" providerId="LiveId" clId="{AD35D810-67B8-445E-AC98-77ACF9A286B0}" dt="2022-10-21T02:13:52.624" v="238" actId="1076"/>
        <pc:sldMkLst>
          <pc:docMk/>
          <pc:sldMk cId="574712928" sldId="1905"/>
        </pc:sldMkLst>
        <pc:spChg chg="mod">
          <ac:chgData name="Hong-Yi Chen" userId="9bcf463a73b3d25e" providerId="LiveId" clId="{AD35D810-67B8-445E-AC98-77ACF9A286B0}" dt="2022-10-21T02:13:03.759" v="220" actId="14100"/>
          <ac:spMkLst>
            <pc:docMk/>
            <pc:sldMk cId="574712928" sldId="1905"/>
            <ac:spMk id="2" creationId="{5ED64C41-B77F-4ECD-8DE3-9761DCFD6BD1}"/>
          </ac:spMkLst>
        </pc:spChg>
        <pc:spChg chg="mod">
          <ac:chgData name="Hong-Yi Chen" userId="9bcf463a73b3d25e" providerId="LiveId" clId="{AD35D810-67B8-445E-AC98-77ACF9A286B0}" dt="2022-10-21T02:12:59.423" v="219" actId="20577"/>
          <ac:spMkLst>
            <pc:docMk/>
            <pc:sldMk cId="574712928" sldId="1905"/>
            <ac:spMk id="3" creationId="{AD7C64D8-0C03-49FB-862C-19CA525884FD}"/>
          </ac:spMkLst>
        </pc:spChg>
        <pc:spChg chg="mod">
          <ac:chgData name="Hong-Yi Chen" userId="9bcf463a73b3d25e" providerId="LiveId" clId="{AD35D810-67B8-445E-AC98-77ACF9A286B0}" dt="2022-10-21T02:13:52.624" v="238" actId="1076"/>
          <ac:spMkLst>
            <pc:docMk/>
            <pc:sldMk cId="574712928" sldId="1905"/>
            <ac:spMk id="9" creationId="{06047E28-6F3F-48CF-8F4E-5C1BCF2D93B8}"/>
          </ac:spMkLst>
        </pc:spChg>
      </pc:sldChg>
      <pc:sldChg chg="addSp modSp mod modAnim">
        <pc:chgData name="Hong-Yi Chen" userId="9bcf463a73b3d25e" providerId="LiveId" clId="{AD35D810-67B8-445E-AC98-77ACF9A286B0}" dt="2022-10-21T03:05:01.737" v="493" actId="14100"/>
        <pc:sldMkLst>
          <pc:docMk/>
          <pc:sldMk cId="3303233400" sldId="1911"/>
        </pc:sldMkLst>
        <pc:spChg chg="mod">
          <ac:chgData name="Hong-Yi Chen" userId="9bcf463a73b3d25e" providerId="LiveId" clId="{AD35D810-67B8-445E-AC98-77ACF9A286B0}" dt="2022-10-21T03:05:01.737" v="493" actId="14100"/>
          <ac:spMkLst>
            <pc:docMk/>
            <pc:sldMk cId="3303233400" sldId="1911"/>
            <ac:spMk id="2" creationId="{4FB69A5A-83C8-4860-AD30-5C3DCF5540FD}"/>
          </ac:spMkLst>
        </pc:spChg>
        <pc:picChg chg="add mod">
          <ac:chgData name="Hong-Yi Chen" userId="9bcf463a73b3d25e" providerId="LiveId" clId="{AD35D810-67B8-445E-AC98-77ACF9A286B0}" dt="2022-10-21T03:03:27.739" v="485" actId="1076"/>
          <ac:picMkLst>
            <pc:docMk/>
            <pc:sldMk cId="3303233400" sldId="1911"/>
            <ac:picMk id="3" creationId="{56ADF887-3B93-41C7-A952-A846065F7F20}"/>
          </ac:picMkLst>
        </pc:picChg>
      </pc:sldChg>
      <pc:sldChg chg="addSp delSp">
        <pc:chgData name="Hong-Yi Chen" userId="9bcf463a73b3d25e" providerId="LiveId" clId="{AD35D810-67B8-445E-AC98-77ACF9A286B0}" dt="2022-10-21T01:45:22.322" v="5"/>
        <pc:sldMkLst>
          <pc:docMk/>
          <pc:sldMk cId="2997459659" sldId="1930"/>
        </pc:sldMkLst>
        <pc:picChg chg="add del">
          <ac:chgData name="Hong-Yi Chen" userId="9bcf463a73b3d25e" providerId="LiveId" clId="{AD35D810-67B8-445E-AC98-77ACF9A286B0}" dt="2022-10-21T01:45:22.322" v="5"/>
          <ac:picMkLst>
            <pc:docMk/>
            <pc:sldMk cId="2997459659" sldId="1930"/>
            <ac:picMk id="4" creationId="{8908A6E0-508A-4C07-B688-5FB95115E795}"/>
          </ac:picMkLst>
        </pc:picChg>
      </pc:sldChg>
      <pc:sldChg chg="addSp delSp modSp mod">
        <pc:chgData name="Hong-Yi Chen" userId="9bcf463a73b3d25e" providerId="LiveId" clId="{AD35D810-67B8-445E-AC98-77ACF9A286B0}" dt="2022-10-21T02:14:26.606" v="262"/>
        <pc:sldMkLst>
          <pc:docMk/>
          <pc:sldMk cId="791153936" sldId="1937"/>
        </pc:sldMkLst>
        <pc:spChg chg="mod">
          <ac:chgData name="Hong-Yi Chen" userId="9bcf463a73b3d25e" providerId="LiveId" clId="{AD35D810-67B8-445E-AC98-77ACF9A286B0}" dt="2022-10-21T02:14:07.338" v="241" actId="14100"/>
          <ac:spMkLst>
            <pc:docMk/>
            <pc:sldMk cId="791153936" sldId="1937"/>
            <ac:spMk id="2" creationId="{5ED64C41-B77F-4ECD-8DE3-9761DCFD6BD1}"/>
          </ac:spMkLst>
        </pc:spChg>
        <pc:spChg chg="del">
          <ac:chgData name="Hong-Yi Chen" userId="9bcf463a73b3d25e" providerId="LiveId" clId="{AD35D810-67B8-445E-AC98-77ACF9A286B0}" dt="2022-10-21T02:14:01.674" v="239" actId="478"/>
          <ac:spMkLst>
            <pc:docMk/>
            <pc:sldMk cId="791153936" sldId="1937"/>
            <ac:spMk id="3" creationId="{AD7C64D8-0C03-49FB-862C-19CA525884FD}"/>
          </ac:spMkLst>
        </pc:spChg>
        <pc:spChg chg="del">
          <ac:chgData name="Hong-Yi Chen" userId="9bcf463a73b3d25e" providerId="LiveId" clId="{AD35D810-67B8-445E-AC98-77ACF9A286B0}" dt="2022-10-21T02:14:01.674" v="239" actId="478"/>
          <ac:spMkLst>
            <pc:docMk/>
            <pc:sldMk cId="791153936" sldId="1937"/>
            <ac:spMk id="15" creationId="{FADE056C-8F62-4ADB-8592-D28D2D5F32D9}"/>
          </ac:spMkLst>
        </pc:spChg>
        <pc:spChg chg="add mod">
          <ac:chgData name="Hong-Yi Chen" userId="9bcf463a73b3d25e" providerId="LiveId" clId="{AD35D810-67B8-445E-AC98-77ACF9A286B0}" dt="2022-10-21T02:14:02.057" v="240"/>
          <ac:spMkLst>
            <pc:docMk/>
            <pc:sldMk cId="791153936" sldId="1937"/>
            <ac:spMk id="30" creationId="{C0400F62-ABFA-4941-88DE-691012023D98}"/>
          </ac:spMkLst>
        </pc:spChg>
        <pc:spChg chg="add mod">
          <ac:chgData name="Hong-Yi Chen" userId="9bcf463a73b3d25e" providerId="LiveId" clId="{AD35D810-67B8-445E-AC98-77ACF9A286B0}" dt="2022-10-21T02:14:26.606" v="262"/>
          <ac:spMkLst>
            <pc:docMk/>
            <pc:sldMk cId="791153936" sldId="1937"/>
            <ac:spMk id="31" creationId="{0265CC10-7FDF-449E-B2C2-EC77B840F38E}"/>
          </ac:spMkLst>
        </pc:spChg>
      </pc:sldChg>
      <pc:sldChg chg="addSp delSp modSp mod delAnim modAnim">
        <pc:chgData name="Hong-Yi Chen" userId="9bcf463a73b3d25e" providerId="LiveId" clId="{AD35D810-67B8-445E-AC98-77ACF9A286B0}" dt="2022-10-21T02:52:53.805" v="395"/>
        <pc:sldMkLst>
          <pc:docMk/>
          <pc:sldMk cId="3628574990" sldId="1952"/>
        </pc:sldMkLst>
        <pc:spChg chg="mod">
          <ac:chgData name="Hong-Yi Chen" userId="9bcf463a73b3d25e" providerId="LiveId" clId="{AD35D810-67B8-445E-AC98-77ACF9A286B0}" dt="2022-10-21T02:18:51.891" v="309"/>
          <ac:spMkLst>
            <pc:docMk/>
            <pc:sldMk cId="3628574990" sldId="1952"/>
            <ac:spMk id="3" creationId="{D27D8701-6488-4A4C-9B46-D0AC7E7C660F}"/>
          </ac:spMkLst>
        </pc:spChg>
        <pc:spChg chg="mod">
          <ac:chgData name="Hong-Yi Chen" userId="9bcf463a73b3d25e" providerId="LiveId" clId="{AD35D810-67B8-445E-AC98-77ACF9A286B0}" dt="2022-10-21T02:50:37.518" v="372" actId="1035"/>
          <ac:spMkLst>
            <pc:docMk/>
            <pc:sldMk cId="3628574990" sldId="1952"/>
            <ac:spMk id="5" creationId="{5BD77ED4-F565-4C79-92D2-7B184A20FBCE}"/>
          </ac:spMkLst>
        </pc:spChg>
        <pc:spChg chg="mod">
          <ac:chgData name="Hong-Yi Chen" userId="9bcf463a73b3d25e" providerId="LiveId" clId="{AD35D810-67B8-445E-AC98-77ACF9A286B0}" dt="2022-10-21T02:50:31.760" v="353" actId="1036"/>
          <ac:spMkLst>
            <pc:docMk/>
            <pc:sldMk cId="3628574990" sldId="1952"/>
            <ac:spMk id="13" creationId="{4F0DBD53-7FE2-4AD6-918A-BD9132E0B948}"/>
          </ac:spMkLst>
        </pc:spChg>
        <pc:spChg chg="mod">
          <ac:chgData name="Hong-Yi Chen" userId="9bcf463a73b3d25e" providerId="LiveId" clId="{AD35D810-67B8-445E-AC98-77ACF9A286B0}" dt="2022-10-21T02:50:37.518" v="372" actId="1035"/>
          <ac:spMkLst>
            <pc:docMk/>
            <pc:sldMk cId="3628574990" sldId="1952"/>
            <ac:spMk id="14" creationId="{893BF62F-3913-4BD0-A094-05C95D8111AC}"/>
          </ac:spMkLst>
        </pc:spChg>
        <pc:spChg chg="mod">
          <ac:chgData name="Hong-Yi Chen" userId="9bcf463a73b3d25e" providerId="LiveId" clId="{AD35D810-67B8-445E-AC98-77ACF9A286B0}" dt="2022-10-21T02:50:37.518" v="372" actId="1035"/>
          <ac:spMkLst>
            <pc:docMk/>
            <pc:sldMk cId="3628574990" sldId="1952"/>
            <ac:spMk id="15" creationId="{55DD1200-D740-4FD9-8382-69DB9CE7B718}"/>
          </ac:spMkLst>
        </pc:spChg>
        <pc:spChg chg="mod">
          <ac:chgData name="Hong-Yi Chen" userId="9bcf463a73b3d25e" providerId="LiveId" clId="{AD35D810-67B8-445E-AC98-77ACF9A286B0}" dt="2022-10-21T02:50:31.760" v="353" actId="1036"/>
          <ac:spMkLst>
            <pc:docMk/>
            <pc:sldMk cId="3628574990" sldId="1952"/>
            <ac:spMk id="22" creationId="{BA1ABBFB-15AD-447D-8091-6803E28CBD52}"/>
          </ac:spMkLst>
        </pc:spChg>
        <pc:spChg chg="mod">
          <ac:chgData name="Hong-Yi Chen" userId="9bcf463a73b3d25e" providerId="LiveId" clId="{AD35D810-67B8-445E-AC98-77ACF9A286B0}" dt="2022-10-21T02:51:17.499" v="378" actId="1076"/>
          <ac:spMkLst>
            <pc:docMk/>
            <pc:sldMk cId="3628574990" sldId="1952"/>
            <ac:spMk id="27" creationId="{28EE58BD-0923-4368-98DA-6FC192F5A18E}"/>
          </ac:spMkLst>
        </pc:spChg>
        <pc:spChg chg="add mod">
          <ac:chgData name="Hong-Yi Chen" userId="9bcf463a73b3d25e" providerId="LiveId" clId="{AD35D810-67B8-445E-AC98-77ACF9A286B0}" dt="2022-10-21T02:52:23.071" v="391" actId="1076"/>
          <ac:spMkLst>
            <pc:docMk/>
            <pc:sldMk cId="3628574990" sldId="1952"/>
            <ac:spMk id="28" creationId="{A055D81D-30A9-42C5-93DA-0C327C276B2F}"/>
          </ac:spMkLst>
        </pc:spChg>
        <pc:spChg chg="add del mod">
          <ac:chgData name="Hong-Yi Chen" userId="9bcf463a73b3d25e" providerId="LiveId" clId="{AD35D810-67B8-445E-AC98-77ACF9A286B0}" dt="2022-10-21T02:52:17.199" v="390" actId="478"/>
          <ac:spMkLst>
            <pc:docMk/>
            <pc:sldMk cId="3628574990" sldId="1952"/>
            <ac:spMk id="29" creationId="{50E1A7C4-CE6A-48AD-95AA-0FED505050D6}"/>
          </ac:spMkLst>
        </pc:spChg>
      </pc:sldChg>
      <pc:sldChg chg="addSp delSp new mod">
        <pc:chgData name="Hong-Yi Chen" userId="9bcf463a73b3d25e" providerId="LiveId" clId="{AD35D810-67B8-445E-AC98-77ACF9A286B0}" dt="2022-10-21T01:43:51.266" v="2"/>
        <pc:sldMkLst>
          <pc:docMk/>
          <pc:sldMk cId="2294112108" sldId="1957"/>
        </pc:sldMkLst>
        <pc:spChg chg="del">
          <ac:chgData name="Hong-Yi Chen" userId="9bcf463a73b3d25e" providerId="LiveId" clId="{AD35D810-67B8-445E-AC98-77ACF9A286B0}" dt="2022-10-21T01:43:49.247" v="1" actId="478"/>
          <ac:spMkLst>
            <pc:docMk/>
            <pc:sldMk cId="2294112108" sldId="1957"/>
            <ac:spMk id="2" creationId="{931A7B70-E80D-41C9-BA1A-FC4BCF8D692F}"/>
          </ac:spMkLst>
        </pc:spChg>
        <pc:spChg chg="del">
          <ac:chgData name="Hong-Yi Chen" userId="9bcf463a73b3d25e" providerId="LiveId" clId="{AD35D810-67B8-445E-AC98-77ACF9A286B0}" dt="2022-10-21T01:43:49.247" v="1" actId="478"/>
          <ac:spMkLst>
            <pc:docMk/>
            <pc:sldMk cId="2294112108" sldId="1957"/>
            <ac:spMk id="3" creationId="{91ECD9E1-BC15-4293-85A7-3599552129D0}"/>
          </ac:spMkLst>
        </pc:spChg>
        <pc:picChg chg="add">
          <ac:chgData name="Hong-Yi Chen" userId="9bcf463a73b3d25e" providerId="LiveId" clId="{AD35D810-67B8-445E-AC98-77ACF9A286B0}" dt="2022-10-21T01:43:51.266" v="2"/>
          <ac:picMkLst>
            <pc:docMk/>
            <pc:sldMk cId="2294112108" sldId="1957"/>
            <ac:picMk id="4" creationId="{F11DAC5D-39A7-495D-A390-FFFB721EF1E3}"/>
          </ac:picMkLst>
        </pc:picChg>
      </pc:sldChg>
      <pc:sldChg chg="delSp modSp add mod ord delAnim modAnim">
        <pc:chgData name="Hong-Yi Chen" userId="9bcf463a73b3d25e" providerId="LiveId" clId="{AD35D810-67B8-445E-AC98-77ACF9A286B0}" dt="2022-10-21T01:58:11.175" v="99"/>
        <pc:sldMkLst>
          <pc:docMk/>
          <pc:sldMk cId="4096985397" sldId="1958"/>
        </pc:sldMkLst>
        <pc:spChg chg="mod">
          <ac:chgData name="Hong-Yi Chen" userId="9bcf463a73b3d25e" providerId="LiveId" clId="{AD35D810-67B8-445E-AC98-77ACF9A286B0}" dt="2022-10-21T01:55:51.648" v="93" actId="20577"/>
          <ac:spMkLst>
            <pc:docMk/>
            <pc:sldMk cId="4096985397" sldId="1958"/>
            <ac:spMk id="2" creationId="{9B2A7CDB-4273-4840-950C-B930F6D7F8A8}"/>
          </ac:spMkLst>
        </pc:spChg>
        <pc:spChg chg="del">
          <ac:chgData name="Hong-Yi Chen" userId="9bcf463a73b3d25e" providerId="LiveId" clId="{AD35D810-67B8-445E-AC98-77ACF9A286B0}" dt="2022-10-21T01:55:57.139" v="94" actId="478"/>
          <ac:spMkLst>
            <pc:docMk/>
            <pc:sldMk cId="4096985397" sldId="1958"/>
            <ac:spMk id="7" creationId="{9E2CAC65-16CB-481F-BB7A-A29291969482}"/>
          </ac:spMkLst>
        </pc:spChg>
        <pc:spChg chg="mod">
          <ac:chgData name="Hong-Yi Chen" userId="9bcf463a73b3d25e" providerId="LiveId" clId="{AD35D810-67B8-445E-AC98-77ACF9A286B0}" dt="2022-10-21T01:56:21.008" v="97" actId="20577"/>
          <ac:spMkLst>
            <pc:docMk/>
            <pc:sldMk cId="4096985397" sldId="1958"/>
            <ac:spMk id="8" creationId="{5B466617-C39C-46E1-AD4C-71EAF3989FFB}"/>
          </ac:spMkLst>
        </pc:spChg>
      </pc:sldChg>
      <pc:sldChg chg="delSp modSp add mod modAnim">
        <pc:chgData name="Hong-Yi Chen" userId="9bcf463a73b3d25e" providerId="LiveId" clId="{AD35D810-67B8-445E-AC98-77ACF9A286B0}" dt="2022-10-21T02:08:26.842" v="147" actId="1076"/>
        <pc:sldMkLst>
          <pc:docMk/>
          <pc:sldMk cId="3523109734" sldId="1959"/>
        </pc:sldMkLst>
        <pc:spChg chg="mod">
          <ac:chgData name="Hong-Yi Chen" userId="9bcf463a73b3d25e" providerId="LiveId" clId="{AD35D810-67B8-445E-AC98-77ACF9A286B0}" dt="2022-10-21T02:08:26.842" v="147" actId="1076"/>
          <ac:spMkLst>
            <pc:docMk/>
            <pc:sldMk cId="3523109734" sldId="1959"/>
            <ac:spMk id="3" creationId="{D27D8701-6488-4A4C-9B46-D0AC7E7C660F}"/>
          </ac:spMkLst>
        </pc:spChg>
        <pc:spChg chg="del">
          <ac:chgData name="Hong-Yi Chen" userId="9bcf463a73b3d25e" providerId="LiveId" clId="{AD35D810-67B8-445E-AC98-77ACF9A286B0}" dt="2022-10-21T02:07:44.942" v="142" actId="478"/>
          <ac:spMkLst>
            <pc:docMk/>
            <pc:sldMk cId="3523109734" sldId="1959"/>
            <ac:spMk id="7" creationId="{2C73AD41-D11C-427E-9B96-2DF08F768587}"/>
          </ac:spMkLst>
        </pc:spChg>
        <pc:spChg chg="del">
          <ac:chgData name="Hong-Yi Chen" userId="9bcf463a73b3d25e" providerId="LiveId" clId="{AD35D810-67B8-445E-AC98-77ACF9A286B0}" dt="2022-10-21T02:07:44.942" v="142" actId="478"/>
          <ac:spMkLst>
            <pc:docMk/>
            <pc:sldMk cId="3523109734" sldId="1959"/>
            <ac:spMk id="10" creationId="{5F0147E1-8CEE-471D-87AF-43E5576132F5}"/>
          </ac:spMkLst>
        </pc:spChg>
        <pc:spChg chg="mod">
          <ac:chgData name="Hong-Yi Chen" userId="9bcf463a73b3d25e" providerId="LiveId" clId="{AD35D810-67B8-445E-AC98-77ACF9A286B0}" dt="2022-10-21T02:08:10.193" v="145" actId="1076"/>
          <ac:spMkLst>
            <pc:docMk/>
            <pc:sldMk cId="3523109734" sldId="1959"/>
            <ac:spMk id="13" creationId="{4F0DBD53-7FE2-4AD6-918A-BD9132E0B948}"/>
          </ac:spMkLst>
        </pc:spChg>
        <pc:spChg chg="mod">
          <ac:chgData name="Hong-Yi Chen" userId="9bcf463a73b3d25e" providerId="LiveId" clId="{AD35D810-67B8-445E-AC98-77ACF9A286B0}" dt="2022-10-21T02:08:02.808" v="144" actId="1076"/>
          <ac:spMkLst>
            <pc:docMk/>
            <pc:sldMk cId="3523109734" sldId="1959"/>
            <ac:spMk id="14" creationId="{893BF62F-3913-4BD0-A094-05C95D8111AC}"/>
          </ac:spMkLst>
        </pc:spChg>
        <pc:spChg chg="mod">
          <ac:chgData name="Hong-Yi Chen" userId="9bcf463a73b3d25e" providerId="LiveId" clId="{AD35D810-67B8-445E-AC98-77ACF9A286B0}" dt="2022-10-21T02:08:02.808" v="144" actId="1076"/>
          <ac:spMkLst>
            <pc:docMk/>
            <pc:sldMk cId="3523109734" sldId="1959"/>
            <ac:spMk id="15" creationId="{55DD1200-D740-4FD9-8382-69DB9CE7B718}"/>
          </ac:spMkLst>
        </pc:spChg>
        <pc:spChg chg="del">
          <ac:chgData name="Hong-Yi Chen" userId="9bcf463a73b3d25e" providerId="LiveId" clId="{AD35D810-67B8-445E-AC98-77ACF9A286B0}" dt="2022-10-21T02:07:44.942" v="142" actId="478"/>
          <ac:spMkLst>
            <pc:docMk/>
            <pc:sldMk cId="3523109734" sldId="1959"/>
            <ac:spMk id="18" creationId="{FAB1F309-33DF-4547-99F7-75015C3D38E1}"/>
          </ac:spMkLst>
        </pc:spChg>
        <pc:spChg chg="del">
          <ac:chgData name="Hong-Yi Chen" userId="9bcf463a73b3d25e" providerId="LiveId" clId="{AD35D810-67B8-445E-AC98-77ACF9A286B0}" dt="2022-10-21T02:07:44.942" v="142" actId="478"/>
          <ac:spMkLst>
            <pc:docMk/>
            <pc:sldMk cId="3523109734" sldId="1959"/>
            <ac:spMk id="19" creationId="{EAAE3504-8237-4211-A0D0-4F2F6F394D0B}"/>
          </ac:spMkLst>
        </pc:spChg>
        <pc:spChg chg="del">
          <ac:chgData name="Hong-Yi Chen" userId="9bcf463a73b3d25e" providerId="LiveId" clId="{AD35D810-67B8-445E-AC98-77ACF9A286B0}" dt="2022-10-21T02:07:44.942" v="142" actId="478"/>
          <ac:spMkLst>
            <pc:docMk/>
            <pc:sldMk cId="3523109734" sldId="1959"/>
            <ac:spMk id="20" creationId="{A8A4B7E6-B200-482B-A2C8-9983BDD78279}"/>
          </ac:spMkLst>
        </pc:spChg>
        <pc:spChg chg="del">
          <ac:chgData name="Hong-Yi Chen" userId="9bcf463a73b3d25e" providerId="LiveId" clId="{AD35D810-67B8-445E-AC98-77ACF9A286B0}" dt="2022-10-21T02:07:44.942" v="142" actId="478"/>
          <ac:spMkLst>
            <pc:docMk/>
            <pc:sldMk cId="3523109734" sldId="1959"/>
            <ac:spMk id="26" creationId="{4D3DE8F6-63DB-4271-BF8C-1186F937C7F3}"/>
          </ac:spMkLst>
        </pc:spChg>
        <pc:grpChg chg="del">
          <ac:chgData name="Hong-Yi Chen" userId="9bcf463a73b3d25e" providerId="LiveId" clId="{AD35D810-67B8-445E-AC98-77ACF9A286B0}" dt="2022-10-21T02:07:44.942" v="142" actId="478"/>
          <ac:grpSpMkLst>
            <pc:docMk/>
            <pc:sldMk cId="3523109734" sldId="1959"/>
            <ac:grpSpMk id="25" creationId="{44B738DF-DA84-468A-A105-FDDF3490FD00}"/>
          </ac:grpSpMkLst>
        </pc:grpChg>
        <pc:picChg chg="del">
          <ac:chgData name="Hong-Yi Chen" userId="9bcf463a73b3d25e" providerId="LiveId" clId="{AD35D810-67B8-445E-AC98-77ACF9A286B0}" dt="2022-10-21T02:07:44.942" v="142" actId="478"/>
          <ac:picMkLst>
            <pc:docMk/>
            <pc:sldMk cId="3523109734" sldId="1959"/>
            <ac:picMk id="2" creationId="{B649B071-4554-44D8-84E1-9A3D286BAB13}"/>
          </ac:picMkLst>
        </pc:picChg>
        <pc:picChg chg="del">
          <ac:chgData name="Hong-Yi Chen" userId="9bcf463a73b3d25e" providerId="LiveId" clId="{AD35D810-67B8-445E-AC98-77ACF9A286B0}" dt="2022-10-21T02:07:44.942" v="142" actId="478"/>
          <ac:picMkLst>
            <pc:docMk/>
            <pc:sldMk cId="3523109734" sldId="1959"/>
            <ac:picMk id="4" creationId="{22C1F046-767A-45A7-9856-AE1C7A16F884}"/>
          </ac:picMkLst>
        </pc:picChg>
        <pc:picChg chg="del">
          <ac:chgData name="Hong-Yi Chen" userId="9bcf463a73b3d25e" providerId="LiveId" clId="{AD35D810-67B8-445E-AC98-77ACF9A286B0}" dt="2022-10-21T02:07:44.942" v="142" actId="478"/>
          <ac:picMkLst>
            <pc:docMk/>
            <pc:sldMk cId="3523109734" sldId="1959"/>
            <ac:picMk id="11" creationId="{766E286C-873F-4955-A8E2-90443851A43A}"/>
          </ac:picMkLst>
        </pc:picChg>
        <pc:cxnChg chg="del">
          <ac:chgData name="Hong-Yi Chen" userId="9bcf463a73b3d25e" providerId="LiveId" clId="{AD35D810-67B8-445E-AC98-77ACF9A286B0}" dt="2022-10-21T02:07:44.942" v="142" actId="478"/>
          <ac:cxnSpMkLst>
            <pc:docMk/>
            <pc:sldMk cId="3523109734" sldId="1959"/>
            <ac:cxnSpMk id="6" creationId="{32260B22-32E8-4EC8-A6CC-F6F4F169537D}"/>
          </ac:cxnSpMkLst>
        </pc:cxnChg>
        <pc:cxnChg chg="del">
          <ac:chgData name="Hong-Yi Chen" userId="9bcf463a73b3d25e" providerId="LiveId" clId="{AD35D810-67B8-445E-AC98-77ACF9A286B0}" dt="2022-10-21T02:07:44.942" v="142" actId="478"/>
          <ac:cxnSpMkLst>
            <pc:docMk/>
            <pc:sldMk cId="3523109734" sldId="1959"/>
            <ac:cxnSpMk id="9" creationId="{4C9B939E-B3CD-4848-80BD-0A9CA9B47DAB}"/>
          </ac:cxnSpMkLst>
        </pc:cxnChg>
      </pc:sldChg>
      <pc:sldChg chg="addSp delSp modSp add mod delAnim">
        <pc:chgData name="Hong-Yi Chen" userId="9bcf463a73b3d25e" providerId="LiveId" clId="{AD35D810-67B8-445E-AC98-77ACF9A286B0}" dt="2022-10-21T02:12:19.303" v="200" actId="1076"/>
        <pc:sldMkLst>
          <pc:docMk/>
          <pc:sldMk cId="1225077398" sldId="1961"/>
        </pc:sldMkLst>
        <pc:spChg chg="del">
          <ac:chgData name="Hong-Yi Chen" userId="9bcf463a73b3d25e" providerId="LiveId" clId="{AD35D810-67B8-445E-AC98-77ACF9A286B0}" dt="2022-10-21T02:10:27.005" v="175" actId="478"/>
          <ac:spMkLst>
            <pc:docMk/>
            <pc:sldMk cId="1225077398" sldId="1961"/>
            <ac:spMk id="32" creationId="{2AFD95D2-1B16-4F48-AD76-9F5611A5D2C6}"/>
          </ac:spMkLst>
        </pc:spChg>
        <pc:spChg chg="mod">
          <ac:chgData name="Hong-Yi Chen" userId="9bcf463a73b3d25e" providerId="LiveId" clId="{AD35D810-67B8-445E-AC98-77ACF9A286B0}" dt="2022-10-21T02:12:09.573" v="199" actId="14100"/>
          <ac:spMkLst>
            <pc:docMk/>
            <pc:sldMk cId="1225077398" sldId="1961"/>
            <ac:spMk id="40" creationId="{C3E4868A-28F7-461A-9A3B-980006D40B45}"/>
          </ac:spMkLst>
        </pc:spChg>
        <pc:spChg chg="del mod">
          <ac:chgData name="Hong-Yi Chen" userId="9bcf463a73b3d25e" providerId="LiveId" clId="{AD35D810-67B8-445E-AC98-77ACF9A286B0}" dt="2022-10-21T02:12:06.096" v="197" actId="478"/>
          <ac:spMkLst>
            <pc:docMk/>
            <pc:sldMk cId="1225077398" sldId="1961"/>
            <ac:spMk id="41" creationId="{89A5CE28-5964-4D1B-A77E-120B4607A847}"/>
          </ac:spMkLst>
        </pc:spChg>
        <pc:spChg chg="mod">
          <ac:chgData name="Hong-Yi Chen" userId="9bcf463a73b3d25e" providerId="LiveId" clId="{AD35D810-67B8-445E-AC98-77ACF9A286B0}" dt="2022-10-21T02:12:19.303" v="200" actId="1076"/>
          <ac:spMkLst>
            <pc:docMk/>
            <pc:sldMk cId="1225077398" sldId="1961"/>
            <ac:spMk id="42" creationId="{8FCE53CC-E535-4AF9-8E1E-60BA595B41D3}"/>
          </ac:spMkLst>
        </pc:spChg>
        <pc:spChg chg="add del mod">
          <ac:chgData name="Hong-Yi Chen" userId="9bcf463a73b3d25e" providerId="LiveId" clId="{AD35D810-67B8-445E-AC98-77ACF9A286B0}" dt="2022-10-21T02:11:53.991" v="188" actId="478"/>
          <ac:spMkLst>
            <pc:docMk/>
            <pc:sldMk cId="1225077398" sldId="1961"/>
            <ac:spMk id="48" creationId="{B6667458-DC38-45AB-9966-2A009A2CBABE}"/>
          </ac:spMkLst>
        </pc:spChg>
        <pc:spChg chg="add mod">
          <ac:chgData name="Hong-Yi Chen" userId="9bcf463a73b3d25e" providerId="LiveId" clId="{AD35D810-67B8-445E-AC98-77ACF9A286B0}" dt="2022-10-21T02:11:59.341" v="196" actId="20577"/>
          <ac:spMkLst>
            <pc:docMk/>
            <pc:sldMk cId="1225077398" sldId="1961"/>
            <ac:spMk id="49" creationId="{9614AB0C-EB7B-422B-9D59-F8CDCA42E262}"/>
          </ac:spMkLst>
        </pc:spChg>
        <pc:spChg chg="add mod">
          <ac:chgData name="Hong-Yi Chen" userId="9bcf463a73b3d25e" providerId="LiveId" clId="{AD35D810-67B8-445E-AC98-77ACF9A286B0}" dt="2022-10-21T02:12:06.368" v="198"/>
          <ac:spMkLst>
            <pc:docMk/>
            <pc:sldMk cId="1225077398" sldId="1961"/>
            <ac:spMk id="50" creationId="{4A51F18D-61AC-4FC5-B1E3-F6CED869FED3}"/>
          </ac:spMkLst>
        </pc:spChg>
      </pc:sldChg>
      <pc:sldChg chg="addSp delSp modSp add mod delAnim">
        <pc:chgData name="Hong-Yi Chen" userId="9bcf463a73b3d25e" providerId="LiveId" clId="{AD35D810-67B8-445E-AC98-77ACF9A286B0}" dt="2022-10-21T02:15:53.201" v="284" actId="1076"/>
        <pc:sldMkLst>
          <pc:docMk/>
          <pc:sldMk cId="1619132728" sldId="1962"/>
        </pc:sldMkLst>
        <pc:spChg chg="mod">
          <ac:chgData name="Hong-Yi Chen" userId="9bcf463a73b3d25e" providerId="LiveId" clId="{AD35D810-67B8-445E-AC98-77ACF9A286B0}" dt="2022-10-21T02:15:10.750" v="270" actId="14100"/>
          <ac:spMkLst>
            <pc:docMk/>
            <pc:sldMk cId="1619132728" sldId="1962"/>
            <ac:spMk id="2" creationId="{6DF30D19-3793-4B0A-9BD4-22A3F39B626A}"/>
          </ac:spMkLst>
        </pc:spChg>
        <pc:spChg chg="mod">
          <ac:chgData name="Hong-Yi Chen" userId="9bcf463a73b3d25e" providerId="LiveId" clId="{AD35D810-67B8-445E-AC98-77ACF9A286B0}" dt="2022-10-21T02:15:03.907" v="269" actId="20577"/>
          <ac:spMkLst>
            <pc:docMk/>
            <pc:sldMk cId="1619132728" sldId="1962"/>
            <ac:spMk id="3" creationId="{BDC48664-1F0B-4470-B902-EBE6D96919B3}"/>
          </ac:spMkLst>
        </pc:spChg>
        <pc:spChg chg="del">
          <ac:chgData name="Hong-Yi Chen" userId="9bcf463a73b3d25e" providerId="LiveId" clId="{AD35D810-67B8-445E-AC98-77ACF9A286B0}" dt="2022-10-21T02:15:26.142" v="279" actId="478"/>
          <ac:spMkLst>
            <pc:docMk/>
            <pc:sldMk cId="1619132728" sldId="1962"/>
            <ac:spMk id="17" creationId="{A7AE9973-8C26-4B09-9058-09CAD6109859}"/>
          </ac:spMkLst>
        </pc:spChg>
        <pc:spChg chg="del">
          <ac:chgData name="Hong-Yi Chen" userId="9bcf463a73b3d25e" providerId="LiveId" clId="{AD35D810-67B8-445E-AC98-77ACF9A286B0}" dt="2022-10-21T02:15:26.142" v="279" actId="478"/>
          <ac:spMkLst>
            <pc:docMk/>
            <pc:sldMk cId="1619132728" sldId="1962"/>
            <ac:spMk id="18" creationId="{683F5165-A18A-4E29-B050-4C810B1D6B63}"/>
          </ac:spMkLst>
        </pc:spChg>
        <pc:spChg chg="del">
          <ac:chgData name="Hong-Yi Chen" userId="9bcf463a73b3d25e" providerId="LiveId" clId="{AD35D810-67B8-445E-AC98-77ACF9A286B0}" dt="2022-10-21T02:15:26.142" v="279" actId="478"/>
          <ac:spMkLst>
            <pc:docMk/>
            <pc:sldMk cId="1619132728" sldId="1962"/>
            <ac:spMk id="25" creationId="{33E3F9C8-B7A2-424B-929D-22E646DC4AAD}"/>
          </ac:spMkLst>
        </pc:spChg>
        <pc:spChg chg="del">
          <ac:chgData name="Hong-Yi Chen" userId="9bcf463a73b3d25e" providerId="LiveId" clId="{AD35D810-67B8-445E-AC98-77ACF9A286B0}" dt="2022-10-21T02:15:26.142" v="279" actId="478"/>
          <ac:spMkLst>
            <pc:docMk/>
            <pc:sldMk cId="1619132728" sldId="1962"/>
            <ac:spMk id="29" creationId="{63B12737-B722-408C-9100-7FDB576B033B}"/>
          </ac:spMkLst>
        </pc:spChg>
        <pc:spChg chg="del">
          <ac:chgData name="Hong-Yi Chen" userId="9bcf463a73b3d25e" providerId="LiveId" clId="{AD35D810-67B8-445E-AC98-77ACF9A286B0}" dt="2022-10-21T02:15:26.142" v="279" actId="478"/>
          <ac:spMkLst>
            <pc:docMk/>
            <pc:sldMk cId="1619132728" sldId="1962"/>
            <ac:spMk id="30" creationId="{27743212-89D7-4167-AC7B-1F0CC11629C8}"/>
          </ac:spMkLst>
        </pc:spChg>
        <pc:spChg chg="add mod">
          <ac:chgData name="Hong-Yi Chen" userId="9bcf463a73b3d25e" providerId="LiveId" clId="{AD35D810-67B8-445E-AC98-77ACF9A286B0}" dt="2022-10-21T02:15:22.334" v="278" actId="20577"/>
          <ac:spMkLst>
            <pc:docMk/>
            <pc:sldMk cId="1619132728" sldId="1962"/>
            <ac:spMk id="31" creationId="{18100CA3-087A-4F8F-B2F2-B296C7AFF32B}"/>
          </ac:spMkLst>
        </pc:spChg>
        <pc:spChg chg="add mod">
          <ac:chgData name="Hong-Yi Chen" userId="9bcf463a73b3d25e" providerId="LiveId" clId="{AD35D810-67B8-445E-AC98-77ACF9A286B0}" dt="2022-10-21T02:15:53.201" v="284" actId="1076"/>
          <ac:spMkLst>
            <pc:docMk/>
            <pc:sldMk cId="1619132728" sldId="1962"/>
            <ac:spMk id="32" creationId="{8F43BEEF-2E2A-4A57-91EB-1A42EEBCBC7C}"/>
          </ac:spMkLst>
        </pc:spChg>
        <pc:spChg chg="del">
          <ac:chgData name="Hong-Yi Chen" userId="9bcf463a73b3d25e" providerId="LiveId" clId="{AD35D810-67B8-445E-AC98-77ACF9A286B0}" dt="2022-10-21T02:15:26.142" v="279" actId="478"/>
          <ac:spMkLst>
            <pc:docMk/>
            <pc:sldMk cId="1619132728" sldId="1962"/>
            <ac:spMk id="38" creationId="{AE119E42-255B-4057-B92D-7876DFA100C3}"/>
          </ac:spMkLst>
        </pc:spChg>
        <pc:spChg chg="del">
          <ac:chgData name="Hong-Yi Chen" userId="9bcf463a73b3d25e" providerId="LiveId" clId="{AD35D810-67B8-445E-AC98-77ACF9A286B0}" dt="2022-10-21T02:15:26.142" v="279" actId="478"/>
          <ac:spMkLst>
            <pc:docMk/>
            <pc:sldMk cId="1619132728" sldId="1962"/>
            <ac:spMk id="39" creationId="{077F3F83-AA83-44F0-B350-CC9AA134052C}"/>
          </ac:spMkLst>
        </pc:spChg>
        <pc:spChg chg="del">
          <ac:chgData name="Hong-Yi Chen" userId="9bcf463a73b3d25e" providerId="LiveId" clId="{AD35D810-67B8-445E-AC98-77ACF9A286B0}" dt="2022-10-21T02:15:26.142" v="279" actId="478"/>
          <ac:spMkLst>
            <pc:docMk/>
            <pc:sldMk cId="1619132728" sldId="1962"/>
            <ac:spMk id="46" creationId="{0021551F-E94A-4C4F-8443-F3147E609957}"/>
          </ac:spMkLst>
        </pc:spChg>
        <pc:grpChg chg="del">
          <ac:chgData name="Hong-Yi Chen" userId="9bcf463a73b3d25e" providerId="LiveId" clId="{AD35D810-67B8-445E-AC98-77ACF9A286B0}" dt="2022-10-21T02:15:26.142" v="279" actId="478"/>
          <ac:grpSpMkLst>
            <pc:docMk/>
            <pc:sldMk cId="1619132728" sldId="1962"/>
            <ac:grpSpMk id="12" creationId="{1E3982BB-CA52-42DD-A1B8-915066E24061}"/>
          </ac:grpSpMkLst>
        </pc:grpChg>
        <pc:grpChg chg="del">
          <ac:chgData name="Hong-Yi Chen" userId="9bcf463a73b3d25e" providerId="LiveId" clId="{AD35D810-67B8-445E-AC98-77ACF9A286B0}" dt="2022-10-21T02:15:26.142" v="279" actId="478"/>
          <ac:grpSpMkLst>
            <pc:docMk/>
            <pc:sldMk cId="1619132728" sldId="1962"/>
            <ac:grpSpMk id="22" creationId="{A4810FAA-49DF-4891-A50E-B32213E06D49}"/>
          </ac:grpSpMkLst>
        </pc:grpChg>
        <pc:grpChg chg="del">
          <ac:chgData name="Hong-Yi Chen" userId="9bcf463a73b3d25e" providerId="LiveId" clId="{AD35D810-67B8-445E-AC98-77ACF9A286B0}" dt="2022-10-21T02:15:26.142" v="279" actId="478"/>
          <ac:grpSpMkLst>
            <pc:docMk/>
            <pc:sldMk cId="1619132728" sldId="1962"/>
            <ac:grpSpMk id="26" creationId="{F2DB4A48-A2A0-4839-8C92-634EB0682352}"/>
          </ac:grpSpMkLst>
        </pc:grpChg>
        <pc:grpChg chg="del">
          <ac:chgData name="Hong-Yi Chen" userId="9bcf463a73b3d25e" providerId="LiveId" clId="{AD35D810-67B8-445E-AC98-77ACF9A286B0}" dt="2022-10-21T02:15:26.142" v="279" actId="478"/>
          <ac:grpSpMkLst>
            <pc:docMk/>
            <pc:sldMk cId="1619132728" sldId="1962"/>
            <ac:grpSpMk id="42" creationId="{F34EAE1E-AFF8-4C77-B148-749521251C74}"/>
          </ac:grpSpMkLst>
        </pc:grpChg>
        <pc:picChg chg="del">
          <ac:chgData name="Hong-Yi Chen" userId="9bcf463a73b3d25e" providerId="LiveId" clId="{AD35D810-67B8-445E-AC98-77ACF9A286B0}" dt="2022-10-21T02:15:26.142" v="279" actId="478"/>
          <ac:picMkLst>
            <pc:docMk/>
            <pc:sldMk cId="1619132728" sldId="1962"/>
            <ac:picMk id="21" creationId="{6CE1B4C5-6070-4C98-B730-92C241D589B5}"/>
          </ac:picMkLst>
        </pc:picChg>
      </pc:sldChg>
      <pc:sldChg chg="addSp delSp modSp add mod delAnim modAnim">
        <pc:chgData name="Hong-Yi Chen" userId="9bcf463a73b3d25e" providerId="LiveId" clId="{AD35D810-67B8-445E-AC98-77ACF9A286B0}" dt="2022-10-21T03:03:02.223" v="482"/>
        <pc:sldMkLst>
          <pc:docMk/>
          <pc:sldMk cId="1346197548" sldId="1963"/>
        </pc:sldMkLst>
        <pc:spChg chg="mod">
          <ac:chgData name="Hong-Yi Chen" userId="9bcf463a73b3d25e" providerId="LiveId" clId="{AD35D810-67B8-445E-AC98-77ACF9A286B0}" dt="2022-10-21T03:02:30.798" v="480" actId="13926"/>
          <ac:spMkLst>
            <pc:docMk/>
            <pc:sldMk cId="1346197548" sldId="1963"/>
            <ac:spMk id="5" creationId="{5BD77ED4-F565-4C79-92D2-7B184A20FBCE}"/>
          </ac:spMkLst>
        </pc:spChg>
        <pc:spChg chg="mod">
          <ac:chgData name="Hong-Yi Chen" userId="9bcf463a73b3d25e" providerId="LiveId" clId="{AD35D810-67B8-445E-AC98-77ACF9A286B0}" dt="2022-10-21T02:56:13.189" v="448" actId="1035"/>
          <ac:spMkLst>
            <pc:docMk/>
            <pc:sldMk cId="1346197548" sldId="1963"/>
            <ac:spMk id="13" creationId="{4F0DBD53-7FE2-4AD6-918A-BD9132E0B948}"/>
          </ac:spMkLst>
        </pc:spChg>
        <pc:spChg chg="del">
          <ac:chgData name="Hong-Yi Chen" userId="9bcf463a73b3d25e" providerId="LiveId" clId="{AD35D810-67B8-445E-AC98-77ACF9A286B0}" dt="2022-10-21T02:54:07.873" v="399" actId="478"/>
          <ac:spMkLst>
            <pc:docMk/>
            <pc:sldMk cId="1346197548" sldId="1963"/>
            <ac:spMk id="14" creationId="{893BF62F-3913-4BD0-A094-05C95D8111AC}"/>
          </ac:spMkLst>
        </pc:spChg>
        <pc:spChg chg="del mod">
          <ac:chgData name="Hong-Yi Chen" userId="9bcf463a73b3d25e" providerId="LiveId" clId="{AD35D810-67B8-445E-AC98-77ACF9A286B0}" dt="2022-10-21T02:54:41.052" v="405" actId="478"/>
          <ac:spMkLst>
            <pc:docMk/>
            <pc:sldMk cId="1346197548" sldId="1963"/>
            <ac:spMk id="15" creationId="{55DD1200-D740-4FD9-8382-69DB9CE7B718}"/>
          </ac:spMkLst>
        </pc:spChg>
        <pc:spChg chg="del mod">
          <ac:chgData name="Hong-Yi Chen" userId="9bcf463a73b3d25e" providerId="LiveId" clId="{AD35D810-67B8-445E-AC98-77ACF9A286B0}" dt="2022-10-21T02:54:11.327" v="401" actId="478"/>
          <ac:spMkLst>
            <pc:docMk/>
            <pc:sldMk cId="1346197548" sldId="1963"/>
            <ac:spMk id="22" creationId="{BA1ABBFB-15AD-447D-8091-6803E28CBD52}"/>
          </ac:spMkLst>
        </pc:spChg>
        <pc:spChg chg="mod ord">
          <ac:chgData name="Hong-Yi Chen" userId="9bcf463a73b3d25e" providerId="LiveId" clId="{AD35D810-67B8-445E-AC98-77ACF9A286B0}" dt="2022-10-21T02:56:13.189" v="448" actId="1035"/>
          <ac:spMkLst>
            <pc:docMk/>
            <pc:sldMk cId="1346197548" sldId="1963"/>
            <ac:spMk id="27" creationId="{28EE58BD-0923-4368-98DA-6FC192F5A18E}"/>
          </ac:spMkLst>
        </pc:spChg>
        <pc:spChg chg="del mod ord">
          <ac:chgData name="Hong-Yi Chen" userId="9bcf463a73b3d25e" providerId="LiveId" clId="{AD35D810-67B8-445E-AC98-77ACF9A286B0}" dt="2022-10-21T02:55:12.819" v="415" actId="478"/>
          <ac:spMkLst>
            <pc:docMk/>
            <pc:sldMk cId="1346197548" sldId="1963"/>
            <ac:spMk id="28" creationId="{A055D81D-30A9-42C5-93DA-0C327C276B2F}"/>
          </ac:spMkLst>
        </pc:spChg>
        <pc:spChg chg="add del mod">
          <ac:chgData name="Hong-Yi Chen" userId="9bcf463a73b3d25e" providerId="LiveId" clId="{AD35D810-67B8-445E-AC98-77ACF9A286B0}" dt="2022-10-21T02:57:13.916" v="458" actId="478"/>
          <ac:spMkLst>
            <pc:docMk/>
            <pc:sldMk cId="1346197548" sldId="1963"/>
            <ac:spMk id="29" creationId="{FD597940-D62E-415F-8B15-C7944B36D398}"/>
          </ac:spMkLst>
        </pc:spChg>
        <pc:spChg chg="add mod">
          <ac:chgData name="Hong-Yi Chen" userId="9bcf463a73b3d25e" providerId="LiveId" clId="{AD35D810-67B8-445E-AC98-77ACF9A286B0}" dt="2022-10-21T02:57:25.193" v="460" actId="1076"/>
          <ac:spMkLst>
            <pc:docMk/>
            <pc:sldMk cId="1346197548" sldId="1963"/>
            <ac:spMk id="30" creationId="{C516C9B5-CA5A-4DE8-9E56-990A28F0F976}"/>
          </ac:spMkLst>
        </pc:spChg>
        <pc:spChg chg="mod">
          <ac:chgData name="Hong-Yi Chen" userId="9bcf463a73b3d25e" providerId="LiveId" clId="{AD35D810-67B8-445E-AC98-77ACF9A286B0}" dt="2022-10-21T02:56:29.333" v="450"/>
          <ac:spMkLst>
            <pc:docMk/>
            <pc:sldMk cId="1346197548" sldId="1963"/>
            <ac:spMk id="32" creationId="{D622FCDB-595B-4DA9-AC8B-D7BAAB7970B9}"/>
          </ac:spMkLst>
        </pc:spChg>
        <pc:spChg chg="mod">
          <ac:chgData name="Hong-Yi Chen" userId="9bcf463a73b3d25e" providerId="LiveId" clId="{AD35D810-67B8-445E-AC98-77ACF9A286B0}" dt="2022-10-21T02:57:58.143" v="468" actId="14100"/>
          <ac:spMkLst>
            <pc:docMk/>
            <pc:sldMk cId="1346197548" sldId="1963"/>
            <ac:spMk id="33" creationId="{B6476127-CFED-4813-8762-8479C110A579}"/>
          </ac:spMkLst>
        </pc:spChg>
        <pc:grpChg chg="add mod">
          <ac:chgData name="Hong-Yi Chen" userId="9bcf463a73b3d25e" providerId="LiveId" clId="{AD35D810-67B8-445E-AC98-77ACF9A286B0}" dt="2022-10-21T02:57:55.653" v="467" actId="14100"/>
          <ac:grpSpMkLst>
            <pc:docMk/>
            <pc:sldMk cId="1346197548" sldId="1963"/>
            <ac:grpSpMk id="31" creationId="{A6C68FF1-EA5D-4DEE-B4AB-D1300D277183}"/>
          </ac:grpSpMkLst>
        </pc:grpChg>
        <pc:graphicFrameChg chg="add del mod">
          <ac:chgData name="Hong-Yi Chen" userId="9bcf463a73b3d25e" providerId="LiveId" clId="{AD35D810-67B8-445E-AC98-77ACF9A286B0}" dt="2022-10-21T03:01:59.478" v="472"/>
          <ac:graphicFrameMkLst>
            <pc:docMk/>
            <pc:sldMk cId="1346197548" sldId="1963"/>
            <ac:graphicFrameMk id="6" creationId="{4FE5A6E6-B2F5-4C7B-B695-6C6AD60EC709}"/>
          </ac:graphicFrameMkLst>
        </pc:graphicFrameChg>
        <pc:picChg chg="add mod">
          <ac:chgData name="Hong-Yi Chen" userId="9bcf463a73b3d25e" providerId="LiveId" clId="{AD35D810-67B8-445E-AC98-77ACF9A286B0}" dt="2022-10-21T03:02:53.704" v="481" actId="1076"/>
          <ac:picMkLst>
            <pc:docMk/>
            <pc:sldMk cId="1346197548" sldId="1963"/>
            <ac:picMk id="7" creationId="{466330AC-EE81-4610-9179-B32B305345D7}"/>
          </ac:picMkLst>
        </pc:picChg>
      </pc:sldChg>
    </pc:docChg>
  </pc:docChgLst>
  <pc:docChgLst>
    <pc:chgData name="Hong-Yi Chen" userId="9bcf463a73b3d25e" providerId="LiveId" clId="{31F91B76-1975-4C48-8151-2967B15F4508}"/>
    <pc:docChg chg="undo custSel addSld delSld modSld sldOrd">
      <pc:chgData name="Hong-Yi Chen" userId="9bcf463a73b3d25e" providerId="LiveId" clId="{31F91B76-1975-4C48-8151-2967B15F4508}" dt="2023-01-15T14:35:21.790" v="1462" actId="47"/>
      <pc:docMkLst>
        <pc:docMk/>
      </pc:docMkLst>
      <pc:sldChg chg="add del">
        <pc:chgData name="Hong-Yi Chen" userId="9bcf463a73b3d25e" providerId="LiveId" clId="{31F91B76-1975-4C48-8151-2967B15F4508}" dt="2023-01-08T06:39:15.373" v="10" actId="47"/>
        <pc:sldMkLst>
          <pc:docMk/>
          <pc:sldMk cId="454676104" sldId="260"/>
        </pc:sldMkLst>
      </pc:sldChg>
      <pc:sldChg chg="add del">
        <pc:chgData name="Hong-Yi Chen" userId="9bcf463a73b3d25e" providerId="LiveId" clId="{31F91B76-1975-4C48-8151-2967B15F4508}" dt="2023-01-08T06:39:15.373" v="10" actId="47"/>
        <pc:sldMkLst>
          <pc:docMk/>
          <pc:sldMk cId="2942686873" sldId="263"/>
        </pc:sldMkLst>
      </pc:sldChg>
      <pc:sldChg chg="add del">
        <pc:chgData name="Hong-Yi Chen" userId="9bcf463a73b3d25e" providerId="LiveId" clId="{31F91B76-1975-4C48-8151-2967B15F4508}" dt="2023-01-08T06:39:15.373" v="10" actId="47"/>
        <pc:sldMkLst>
          <pc:docMk/>
          <pc:sldMk cId="307042509" sldId="267"/>
        </pc:sldMkLst>
      </pc:sldChg>
      <pc:sldChg chg="add del">
        <pc:chgData name="Hong-Yi Chen" userId="9bcf463a73b3d25e" providerId="LiveId" clId="{31F91B76-1975-4C48-8151-2967B15F4508}" dt="2023-01-08T06:39:15.373" v="10" actId="47"/>
        <pc:sldMkLst>
          <pc:docMk/>
          <pc:sldMk cId="2762560792" sldId="268"/>
        </pc:sldMkLst>
      </pc:sldChg>
      <pc:sldChg chg="del">
        <pc:chgData name="Hong-Yi Chen" userId="9bcf463a73b3d25e" providerId="LiveId" clId="{31F91B76-1975-4C48-8151-2967B15F4508}" dt="2023-01-08T06:38:44.878" v="6" actId="2696"/>
        <pc:sldMkLst>
          <pc:docMk/>
          <pc:sldMk cId="2003583242" sldId="271"/>
        </pc:sldMkLst>
      </pc:sldChg>
      <pc:sldChg chg="add">
        <pc:chgData name="Hong-Yi Chen" userId="9bcf463a73b3d25e" providerId="LiveId" clId="{31F91B76-1975-4C48-8151-2967B15F4508}" dt="2023-01-08T06:38:48.177" v="7"/>
        <pc:sldMkLst>
          <pc:docMk/>
          <pc:sldMk cId="3566396436" sldId="271"/>
        </pc:sldMkLst>
      </pc:sldChg>
      <pc:sldChg chg="add">
        <pc:chgData name="Hong-Yi Chen" userId="9bcf463a73b3d25e" providerId="LiveId" clId="{31F91B76-1975-4C48-8151-2967B15F4508}" dt="2023-01-08T06:39:04.368" v="9"/>
        <pc:sldMkLst>
          <pc:docMk/>
          <pc:sldMk cId="161838789" sldId="1840"/>
        </pc:sldMkLst>
      </pc:sldChg>
      <pc:sldChg chg="del">
        <pc:chgData name="Hong-Yi Chen" userId="9bcf463a73b3d25e" providerId="LiveId" clId="{31F91B76-1975-4C48-8151-2967B15F4508}" dt="2023-01-08T06:38:58.205" v="8" actId="2696"/>
        <pc:sldMkLst>
          <pc:docMk/>
          <pc:sldMk cId="998204441" sldId="1840"/>
        </pc:sldMkLst>
      </pc:sldChg>
      <pc:sldChg chg="del">
        <pc:chgData name="Hong-Yi Chen" userId="9bcf463a73b3d25e" providerId="LiveId" clId="{31F91B76-1975-4C48-8151-2967B15F4508}" dt="2023-01-08T06:38:58.205" v="8" actId="2696"/>
        <pc:sldMkLst>
          <pc:docMk/>
          <pc:sldMk cId="326780702" sldId="1841"/>
        </pc:sldMkLst>
      </pc:sldChg>
      <pc:sldChg chg="add">
        <pc:chgData name="Hong-Yi Chen" userId="9bcf463a73b3d25e" providerId="LiveId" clId="{31F91B76-1975-4C48-8151-2967B15F4508}" dt="2023-01-08T06:39:04.368" v="9"/>
        <pc:sldMkLst>
          <pc:docMk/>
          <pc:sldMk cId="2918225337" sldId="1841"/>
        </pc:sldMkLst>
      </pc:sldChg>
      <pc:sldChg chg="modSp mod">
        <pc:chgData name="Hong-Yi Chen" userId="9bcf463a73b3d25e" providerId="LiveId" clId="{31F91B76-1975-4C48-8151-2967B15F4508}" dt="2023-01-11T16:50:15.480" v="1210"/>
        <pc:sldMkLst>
          <pc:docMk/>
          <pc:sldMk cId="3106439449" sldId="1857"/>
        </pc:sldMkLst>
        <pc:spChg chg="mod">
          <ac:chgData name="Hong-Yi Chen" userId="9bcf463a73b3d25e" providerId="LiveId" clId="{31F91B76-1975-4C48-8151-2967B15F4508}" dt="2023-01-11T16:50:15.480" v="1210"/>
          <ac:spMkLst>
            <pc:docMk/>
            <pc:sldMk cId="3106439449" sldId="1857"/>
            <ac:spMk id="2" creationId="{9B2A7CDB-4273-4840-950C-B930F6D7F8A8}"/>
          </ac:spMkLst>
        </pc:spChg>
      </pc:sldChg>
      <pc:sldChg chg="modSp mod">
        <pc:chgData name="Hong-Yi Chen" userId="9bcf463a73b3d25e" providerId="LiveId" clId="{31F91B76-1975-4C48-8151-2967B15F4508}" dt="2023-01-11T16:50:18.007" v="1211"/>
        <pc:sldMkLst>
          <pc:docMk/>
          <pc:sldMk cId="248856251" sldId="1858"/>
        </pc:sldMkLst>
        <pc:spChg chg="mod">
          <ac:chgData name="Hong-Yi Chen" userId="9bcf463a73b3d25e" providerId="LiveId" clId="{31F91B76-1975-4C48-8151-2967B15F4508}" dt="2023-01-11T16:50:18.007" v="1211"/>
          <ac:spMkLst>
            <pc:docMk/>
            <pc:sldMk cId="248856251" sldId="1858"/>
            <ac:spMk id="3" creationId="{D27D8701-6488-4A4C-9B46-D0AC7E7C660F}"/>
          </ac:spMkLst>
        </pc:spChg>
      </pc:sldChg>
      <pc:sldChg chg="modSp mod">
        <pc:chgData name="Hong-Yi Chen" userId="9bcf463a73b3d25e" providerId="LiveId" clId="{31F91B76-1975-4C48-8151-2967B15F4508}" dt="2023-01-11T15:45:26.347" v="672" actId="1076"/>
        <pc:sldMkLst>
          <pc:docMk/>
          <pc:sldMk cId="298787643" sldId="1860"/>
        </pc:sldMkLst>
        <pc:spChg chg="mod">
          <ac:chgData name="Hong-Yi Chen" userId="9bcf463a73b3d25e" providerId="LiveId" clId="{31F91B76-1975-4C48-8151-2967B15F4508}" dt="2023-01-11T15:44:48.115" v="665" actId="14100"/>
          <ac:spMkLst>
            <pc:docMk/>
            <pc:sldMk cId="298787643" sldId="1860"/>
            <ac:spMk id="2" creationId="{5ED64C41-B77F-4ECD-8DE3-9761DCFD6BD1}"/>
          </ac:spMkLst>
        </pc:spChg>
        <pc:spChg chg="mod">
          <ac:chgData name="Hong-Yi Chen" userId="9bcf463a73b3d25e" providerId="LiveId" clId="{31F91B76-1975-4C48-8151-2967B15F4508}" dt="2023-01-11T15:44:45.505" v="664"/>
          <ac:spMkLst>
            <pc:docMk/>
            <pc:sldMk cId="298787643" sldId="1860"/>
            <ac:spMk id="3" creationId="{AD7C64D8-0C03-49FB-862C-19CA525884FD}"/>
          </ac:spMkLst>
        </pc:spChg>
        <pc:spChg chg="mod">
          <ac:chgData name="Hong-Yi Chen" userId="9bcf463a73b3d25e" providerId="LiveId" clId="{31F91B76-1975-4C48-8151-2967B15F4508}" dt="2023-01-11T15:45:26.347" v="672" actId="1076"/>
          <ac:spMkLst>
            <pc:docMk/>
            <pc:sldMk cId="298787643" sldId="1860"/>
            <ac:spMk id="28" creationId="{58B37F4E-212C-40F3-8B36-D450CD67CD52}"/>
          </ac:spMkLst>
        </pc:spChg>
      </pc:sldChg>
      <pc:sldChg chg="addSp delSp modSp mod modAnim">
        <pc:chgData name="Hong-Yi Chen" userId="9bcf463a73b3d25e" providerId="LiveId" clId="{31F91B76-1975-4C48-8151-2967B15F4508}" dt="2023-01-11T16:51:01.052" v="1213" actId="478"/>
        <pc:sldMkLst>
          <pc:docMk/>
          <pc:sldMk cId="389575804" sldId="1866"/>
        </pc:sldMkLst>
        <pc:spChg chg="add mod ord">
          <ac:chgData name="Hong-Yi Chen" userId="9bcf463a73b3d25e" providerId="LiveId" clId="{31F91B76-1975-4C48-8151-2967B15F4508}" dt="2023-01-11T15:49:50.201" v="708" actId="167"/>
          <ac:spMkLst>
            <pc:docMk/>
            <pc:sldMk cId="389575804" sldId="1866"/>
            <ac:spMk id="3" creationId="{B75DEDA8-F999-4511-9E75-717AA923B869}"/>
          </ac:spMkLst>
        </pc:spChg>
        <pc:spChg chg="add del mod">
          <ac:chgData name="Hong-Yi Chen" userId="9bcf463a73b3d25e" providerId="LiveId" clId="{31F91B76-1975-4C48-8151-2967B15F4508}" dt="2023-01-11T16:50:49.207" v="1212" actId="478"/>
          <ac:spMkLst>
            <pc:docMk/>
            <pc:sldMk cId="389575804" sldId="1866"/>
            <ac:spMk id="7" creationId="{567422B6-1242-4004-A288-3EC9AC8652DD}"/>
          </ac:spMkLst>
        </pc:spChg>
        <pc:spChg chg="del">
          <ac:chgData name="Hong-Yi Chen" userId="9bcf463a73b3d25e" providerId="LiveId" clId="{31F91B76-1975-4C48-8151-2967B15F4508}" dt="2023-01-11T15:45:13.722" v="670" actId="478"/>
          <ac:spMkLst>
            <pc:docMk/>
            <pc:sldMk cId="389575804" sldId="1866"/>
            <ac:spMk id="8" creationId="{F18069EE-A1DC-4CAA-92C8-3F6EFAD53893}"/>
          </ac:spMkLst>
        </pc:spChg>
        <pc:spChg chg="del">
          <ac:chgData name="Hong-Yi Chen" userId="9bcf463a73b3d25e" providerId="LiveId" clId="{31F91B76-1975-4C48-8151-2967B15F4508}" dt="2023-01-11T15:45:13.722" v="670" actId="478"/>
          <ac:spMkLst>
            <pc:docMk/>
            <pc:sldMk cId="389575804" sldId="1866"/>
            <ac:spMk id="9" creationId="{8E76D1CA-AD57-458A-8901-74074AEEFF52}"/>
          </ac:spMkLst>
        </pc:spChg>
        <pc:spChg chg="mod">
          <ac:chgData name="Hong-Yi Chen" userId="9bcf463a73b3d25e" providerId="LiveId" clId="{31F91B76-1975-4C48-8151-2967B15F4508}" dt="2023-01-11T15:49:22.746" v="704" actId="1076"/>
          <ac:spMkLst>
            <pc:docMk/>
            <pc:sldMk cId="389575804" sldId="1866"/>
            <ac:spMk id="10" creationId="{7ED5DE00-BB2F-41F9-A7F0-41F9912FFCF1}"/>
          </ac:spMkLst>
        </pc:spChg>
        <pc:spChg chg="add del mod">
          <ac:chgData name="Hong-Yi Chen" userId="9bcf463a73b3d25e" providerId="LiveId" clId="{31F91B76-1975-4C48-8151-2967B15F4508}" dt="2023-01-11T16:50:49.207" v="1212" actId="478"/>
          <ac:spMkLst>
            <pc:docMk/>
            <pc:sldMk cId="389575804" sldId="1866"/>
            <ac:spMk id="11" creationId="{62797FA6-817D-4A0F-9EA7-491C6B201C2D}"/>
          </ac:spMkLst>
        </pc:spChg>
        <pc:spChg chg="add mod">
          <ac:chgData name="Hong-Yi Chen" userId="9bcf463a73b3d25e" providerId="LiveId" clId="{31F91B76-1975-4C48-8151-2967B15F4508}" dt="2023-01-11T15:49:22.746" v="704" actId="1076"/>
          <ac:spMkLst>
            <pc:docMk/>
            <pc:sldMk cId="389575804" sldId="1866"/>
            <ac:spMk id="12" creationId="{C10A6F88-214E-4E9E-A033-A84EEA09E18D}"/>
          </ac:spMkLst>
        </pc:spChg>
        <pc:spChg chg="add mod">
          <ac:chgData name="Hong-Yi Chen" userId="9bcf463a73b3d25e" providerId="LiveId" clId="{31F91B76-1975-4C48-8151-2967B15F4508}" dt="2023-01-11T15:48:18.812" v="691" actId="1076"/>
          <ac:spMkLst>
            <pc:docMk/>
            <pc:sldMk cId="389575804" sldId="1866"/>
            <ac:spMk id="13" creationId="{45135739-1036-4D08-BF55-785A265D42C5}"/>
          </ac:spMkLst>
        </pc:spChg>
        <pc:spChg chg="del">
          <ac:chgData name="Hong-Yi Chen" userId="9bcf463a73b3d25e" providerId="LiveId" clId="{31F91B76-1975-4C48-8151-2967B15F4508}" dt="2023-01-11T15:47:01.214" v="680" actId="478"/>
          <ac:spMkLst>
            <pc:docMk/>
            <pc:sldMk cId="389575804" sldId="1866"/>
            <ac:spMk id="16" creationId="{05A5378F-13B4-4E05-9389-D06D2C44BC2B}"/>
          </ac:spMkLst>
        </pc:spChg>
        <pc:picChg chg="del">
          <ac:chgData name="Hong-Yi Chen" userId="9bcf463a73b3d25e" providerId="LiveId" clId="{31F91B76-1975-4C48-8151-2967B15F4508}" dt="2023-01-11T15:47:00.003" v="679" actId="478"/>
          <ac:picMkLst>
            <pc:docMk/>
            <pc:sldMk cId="389575804" sldId="1866"/>
            <ac:picMk id="15" creationId="{A8001942-ABC2-4902-B642-F36375D96EF7}"/>
          </ac:picMkLst>
        </pc:picChg>
        <pc:cxnChg chg="add del mod">
          <ac:chgData name="Hong-Yi Chen" userId="9bcf463a73b3d25e" providerId="LiveId" clId="{31F91B76-1975-4C48-8151-2967B15F4508}" dt="2023-01-11T16:51:01.052" v="1213" actId="478"/>
          <ac:cxnSpMkLst>
            <pc:docMk/>
            <pc:sldMk cId="389575804" sldId="1866"/>
            <ac:cxnSpMk id="5" creationId="{BABED90A-E281-47E8-8ADA-C72C38A36B81}"/>
          </ac:cxnSpMkLst>
        </pc:cxnChg>
      </pc:sldChg>
      <pc:sldChg chg="del">
        <pc:chgData name="Hong-Yi Chen" userId="9bcf463a73b3d25e" providerId="LiveId" clId="{31F91B76-1975-4C48-8151-2967B15F4508}" dt="2023-01-11T15:16:19.274" v="294" actId="2696"/>
        <pc:sldMkLst>
          <pc:docMk/>
          <pc:sldMk cId="920579713" sldId="1869"/>
        </pc:sldMkLst>
      </pc:sldChg>
      <pc:sldChg chg="add del">
        <pc:chgData name="Hong-Yi Chen" userId="9bcf463a73b3d25e" providerId="LiveId" clId="{31F91B76-1975-4C48-8151-2967B15F4508}" dt="2023-01-11T16:15:37.587" v="911" actId="2696"/>
        <pc:sldMkLst>
          <pc:docMk/>
          <pc:sldMk cId="2384611391" sldId="1869"/>
        </pc:sldMkLst>
      </pc:sldChg>
      <pc:sldChg chg="addSp delSp modSp add mod">
        <pc:chgData name="Hong-Yi Chen" userId="9bcf463a73b3d25e" providerId="LiveId" clId="{31F91B76-1975-4C48-8151-2967B15F4508}" dt="2023-01-11T16:21:47.172" v="1021"/>
        <pc:sldMkLst>
          <pc:docMk/>
          <pc:sldMk cId="2808836513" sldId="1869"/>
        </pc:sldMkLst>
        <pc:spChg chg="del">
          <ac:chgData name="Hong-Yi Chen" userId="9bcf463a73b3d25e" providerId="LiveId" clId="{31F91B76-1975-4C48-8151-2967B15F4508}" dt="2023-01-11T16:17:51.624" v="983" actId="478"/>
          <ac:spMkLst>
            <pc:docMk/>
            <pc:sldMk cId="2808836513" sldId="1869"/>
            <ac:spMk id="39" creationId="{A4EBC47A-F4DF-4D59-BB57-E2681B1EEA8C}"/>
          </ac:spMkLst>
        </pc:spChg>
        <pc:spChg chg="add mod">
          <ac:chgData name="Hong-Yi Chen" userId="9bcf463a73b3d25e" providerId="LiveId" clId="{31F91B76-1975-4C48-8151-2967B15F4508}" dt="2023-01-11T16:17:51.768" v="984"/>
          <ac:spMkLst>
            <pc:docMk/>
            <pc:sldMk cId="2808836513" sldId="1869"/>
            <ac:spMk id="40" creationId="{67F840D9-D5F5-4E0E-8544-FBA3A79897A1}"/>
          </ac:spMkLst>
        </pc:spChg>
        <pc:spChg chg="del">
          <ac:chgData name="Hong-Yi Chen" userId="9bcf463a73b3d25e" providerId="LiveId" clId="{31F91B76-1975-4C48-8151-2967B15F4508}" dt="2023-01-11T16:17:51.624" v="983" actId="478"/>
          <ac:spMkLst>
            <pc:docMk/>
            <pc:sldMk cId="2808836513" sldId="1869"/>
            <ac:spMk id="41" creationId="{B5F8640B-DB5E-40F6-A797-1B494528DC65}"/>
          </ac:spMkLst>
        </pc:spChg>
        <pc:spChg chg="del">
          <ac:chgData name="Hong-Yi Chen" userId="9bcf463a73b3d25e" providerId="LiveId" clId="{31F91B76-1975-4C48-8151-2967B15F4508}" dt="2023-01-11T16:21:16.600" v="1015" actId="478"/>
          <ac:spMkLst>
            <pc:docMk/>
            <pc:sldMk cId="2808836513" sldId="1869"/>
            <ac:spMk id="42" creationId="{0F5A6A47-E3A8-4B36-85C7-E065A076C57E}"/>
          </ac:spMkLst>
        </pc:spChg>
        <pc:spChg chg="add mod">
          <ac:chgData name="Hong-Yi Chen" userId="9bcf463a73b3d25e" providerId="LiveId" clId="{31F91B76-1975-4C48-8151-2967B15F4508}" dt="2023-01-11T16:17:51.768" v="984"/>
          <ac:spMkLst>
            <pc:docMk/>
            <pc:sldMk cId="2808836513" sldId="1869"/>
            <ac:spMk id="44" creationId="{E3770AC0-57A8-4457-BEAE-71E452D58D5F}"/>
          </ac:spMkLst>
        </pc:spChg>
        <pc:spChg chg="add mod">
          <ac:chgData name="Hong-Yi Chen" userId="9bcf463a73b3d25e" providerId="LiveId" clId="{31F91B76-1975-4C48-8151-2967B15F4508}" dt="2023-01-11T16:21:47.172" v="1021"/>
          <ac:spMkLst>
            <pc:docMk/>
            <pc:sldMk cId="2808836513" sldId="1869"/>
            <ac:spMk id="45" creationId="{82C7349C-B59B-4FCB-9AA0-09BD4CFD9590}"/>
          </ac:spMkLst>
        </pc:spChg>
      </pc:sldChg>
      <pc:sldChg chg="del">
        <pc:chgData name="Hong-Yi Chen" userId="9bcf463a73b3d25e" providerId="LiveId" clId="{31F91B76-1975-4C48-8151-2967B15F4508}" dt="2023-01-11T15:16:19.274" v="294" actId="2696"/>
        <pc:sldMkLst>
          <pc:docMk/>
          <pc:sldMk cId="1116236990" sldId="1870"/>
        </pc:sldMkLst>
      </pc:sldChg>
      <pc:sldChg chg="add del">
        <pc:chgData name="Hong-Yi Chen" userId="9bcf463a73b3d25e" providerId="LiveId" clId="{31F91B76-1975-4C48-8151-2967B15F4508}" dt="2023-01-11T16:15:37.587" v="911" actId="2696"/>
        <pc:sldMkLst>
          <pc:docMk/>
          <pc:sldMk cId="3147115593" sldId="1870"/>
        </pc:sldMkLst>
      </pc:sldChg>
      <pc:sldChg chg="addSp delSp modSp add mod">
        <pc:chgData name="Hong-Yi Chen" userId="9bcf463a73b3d25e" providerId="LiveId" clId="{31F91B76-1975-4C48-8151-2967B15F4508}" dt="2023-01-11T16:21:48.474" v="1022"/>
        <pc:sldMkLst>
          <pc:docMk/>
          <pc:sldMk cId="4172982055" sldId="1870"/>
        </pc:sldMkLst>
        <pc:spChg chg="del">
          <ac:chgData name="Hong-Yi Chen" userId="9bcf463a73b3d25e" providerId="LiveId" clId="{31F91B76-1975-4C48-8151-2967B15F4508}" dt="2023-01-11T16:17:48.263" v="981" actId="478"/>
          <ac:spMkLst>
            <pc:docMk/>
            <pc:sldMk cId="4172982055" sldId="1870"/>
            <ac:spMk id="2" creationId="{6DF30D19-3793-4B0A-9BD4-22A3F39B626A}"/>
          </ac:spMkLst>
        </pc:spChg>
        <pc:spChg chg="del">
          <ac:chgData name="Hong-Yi Chen" userId="9bcf463a73b3d25e" providerId="LiveId" clId="{31F91B76-1975-4C48-8151-2967B15F4508}" dt="2023-01-11T16:17:48.263" v="981" actId="478"/>
          <ac:spMkLst>
            <pc:docMk/>
            <pc:sldMk cId="4172982055" sldId="1870"/>
            <ac:spMk id="31" creationId="{2034A553-00BF-4597-8D81-51FC597227F7}"/>
          </ac:spMkLst>
        </pc:spChg>
        <pc:spChg chg="del">
          <ac:chgData name="Hong-Yi Chen" userId="9bcf463a73b3d25e" providerId="LiveId" clId="{31F91B76-1975-4C48-8151-2967B15F4508}" dt="2023-01-11T16:21:13.687" v="1014" actId="478"/>
          <ac:spMkLst>
            <pc:docMk/>
            <pc:sldMk cId="4172982055" sldId="1870"/>
            <ac:spMk id="32" creationId="{DBB3C8E7-DBF1-4B42-A567-1E0B915A29D8}"/>
          </ac:spMkLst>
        </pc:spChg>
        <pc:spChg chg="add mod">
          <ac:chgData name="Hong-Yi Chen" userId="9bcf463a73b3d25e" providerId="LiveId" clId="{31F91B76-1975-4C48-8151-2967B15F4508}" dt="2023-01-11T16:17:48.424" v="982"/>
          <ac:spMkLst>
            <pc:docMk/>
            <pc:sldMk cId="4172982055" sldId="1870"/>
            <ac:spMk id="33" creationId="{BED55F4D-69F3-4F7F-AB2D-3C5E6690FE39}"/>
          </ac:spMkLst>
        </pc:spChg>
        <pc:spChg chg="add mod">
          <ac:chgData name="Hong-Yi Chen" userId="9bcf463a73b3d25e" providerId="LiveId" clId="{31F91B76-1975-4C48-8151-2967B15F4508}" dt="2023-01-11T16:17:48.424" v="982"/>
          <ac:spMkLst>
            <pc:docMk/>
            <pc:sldMk cId="4172982055" sldId="1870"/>
            <ac:spMk id="34" creationId="{7238CE1F-3494-4184-B47C-207A2B0BC011}"/>
          </ac:spMkLst>
        </pc:spChg>
        <pc:spChg chg="add mod">
          <ac:chgData name="Hong-Yi Chen" userId="9bcf463a73b3d25e" providerId="LiveId" clId="{31F91B76-1975-4C48-8151-2967B15F4508}" dt="2023-01-11T16:21:48.474" v="1022"/>
          <ac:spMkLst>
            <pc:docMk/>
            <pc:sldMk cId="4172982055" sldId="1870"/>
            <ac:spMk id="35" creationId="{22ACF7EC-3610-4F4E-9B95-C6B9DB8C4070}"/>
          </ac:spMkLst>
        </pc:spChg>
      </pc:sldChg>
      <pc:sldChg chg="add del">
        <pc:chgData name="Hong-Yi Chen" userId="9bcf463a73b3d25e" providerId="LiveId" clId="{31F91B76-1975-4C48-8151-2967B15F4508}" dt="2023-01-11T16:15:37.587" v="911" actId="2696"/>
        <pc:sldMkLst>
          <pc:docMk/>
          <pc:sldMk cId="998868936" sldId="1871"/>
        </pc:sldMkLst>
      </pc:sldChg>
      <pc:sldChg chg="addSp delSp modSp add mod">
        <pc:chgData name="Hong-Yi Chen" userId="9bcf463a73b3d25e" providerId="LiveId" clId="{31F91B76-1975-4C48-8151-2967B15F4508}" dt="2023-01-11T16:21:45.978" v="1020"/>
        <pc:sldMkLst>
          <pc:docMk/>
          <pc:sldMk cId="1958094918" sldId="1871"/>
        </pc:sldMkLst>
        <pc:spChg chg="del">
          <ac:chgData name="Hong-Yi Chen" userId="9bcf463a73b3d25e" providerId="LiveId" clId="{31F91B76-1975-4C48-8151-2967B15F4508}" dt="2023-01-11T16:17:55.438" v="985" actId="478"/>
          <ac:spMkLst>
            <pc:docMk/>
            <pc:sldMk cId="1958094918" sldId="1871"/>
            <ac:spMk id="40" creationId="{C3E4868A-28F7-461A-9A3B-980006D40B45}"/>
          </ac:spMkLst>
        </pc:spChg>
        <pc:spChg chg="add mod">
          <ac:chgData name="Hong-Yi Chen" userId="9bcf463a73b3d25e" providerId="LiveId" clId="{31F91B76-1975-4C48-8151-2967B15F4508}" dt="2023-01-11T16:17:55.576" v="986"/>
          <ac:spMkLst>
            <pc:docMk/>
            <pc:sldMk cId="1958094918" sldId="1871"/>
            <ac:spMk id="41" creationId="{4D7284B2-C000-4D8E-A950-DD513A44D7F0}"/>
          </ac:spMkLst>
        </pc:spChg>
        <pc:spChg chg="del">
          <ac:chgData name="Hong-Yi Chen" userId="9bcf463a73b3d25e" providerId="LiveId" clId="{31F91B76-1975-4C48-8151-2967B15F4508}" dt="2023-01-11T16:17:55.438" v="985" actId="478"/>
          <ac:spMkLst>
            <pc:docMk/>
            <pc:sldMk cId="1958094918" sldId="1871"/>
            <ac:spMk id="48" creationId="{898F6902-7988-4933-8465-2DDB106DFEF0}"/>
          </ac:spMkLst>
        </pc:spChg>
        <pc:spChg chg="del">
          <ac:chgData name="Hong-Yi Chen" userId="9bcf463a73b3d25e" providerId="LiveId" clId="{31F91B76-1975-4C48-8151-2967B15F4508}" dt="2023-01-11T16:21:19.878" v="1016" actId="478"/>
          <ac:spMkLst>
            <pc:docMk/>
            <pc:sldMk cId="1958094918" sldId="1871"/>
            <ac:spMk id="49" creationId="{5C510EA0-CF05-48FB-9B88-CD4EDB70FF75}"/>
          </ac:spMkLst>
        </pc:spChg>
        <pc:spChg chg="add mod">
          <ac:chgData name="Hong-Yi Chen" userId="9bcf463a73b3d25e" providerId="LiveId" clId="{31F91B76-1975-4C48-8151-2967B15F4508}" dt="2023-01-11T16:17:55.576" v="986"/>
          <ac:spMkLst>
            <pc:docMk/>
            <pc:sldMk cId="1958094918" sldId="1871"/>
            <ac:spMk id="50" creationId="{3C8150B8-C451-40D8-AE32-7C4B3BEED53A}"/>
          </ac:spMkLst>
        </pc:spChg>
        <pc:spChg chg="add mod">
          <ac:chgData name="Hong-Yi Chen" userId="9bcf463a73b3d25e" providerId="LiveId" clId="{31F91B76-1975-4C48-8151-2967B15F4508}" dt="2023-01-11T16:21:45.978" v="1020"/>
          <ac:spMkLst>
            <pc:docMk/>
            <pc:sldMk cId="1958094918" sldId="1871"/>
            <ac:spMk id="51" creationId="{9F2FB8C7-D6BE-4AFB-8F5B-512CDDEADCF8}"/>
          </ac:spMkLst>
        </pc:spChg>
      </pc:sldChg>
      <pc:sldChg chg="addSp delSp modSp del">
        <pc:chgData name="Hong-Yi Chen" userId="9bcf463a73b3d25e" providerId="LiveId" clId="{31F91B76-1975-4C48-8151-2967B15F4508}" dt="2023-01-11T15:16:19.274" v="294" actId="2696"/>
        <pc:sldMkLst>
          <pc:docMk/>
          <pc:sldMk cId="2526080960" sldId="1871"/>
        </pc:sldMkLst>
        <pc:picChg chg="add del mod">
          <ac:chgData name="Hong-Yi Chen" userId="9bcf463a73b3d25e" providerId="LiveId" clId="{31F91B76-1975-4C48-8151-2967B15F4508}" dt="2023-01-11T14:15:33.804" v="174" actId="21"/>
          <ac:picMkLst>
            <pc:docMk/>
            <pc:sldMk cId="2526080960" sldId="1871"/>
            <ac:picMk id="1026" creationId="{AC63D397-16C2-47FD-9BFC-09CB5617C0BB}"/>
          </ac:picMkLst>
        </pc:picChg>
      </pc:sldChg>
      <pc:sldChg chg="add del">
        <pc:chgData name="Hong-Yi Chen" userId="9bcf463a73b3d25e" providerId="LiveId" clId="{31F91B76-1975-4C48-8151-2967B15F4508}" dt="2023-01-11T16:15:37.587" v="911" actId="2696"/>
        <pc:sldMkLst>
          <pc:docMk/>
          <pc:sldMk cId="2065492696" sldId="1875"/>
        </pc:sldMkLst>
      </pc:sldChg>
      <pc:sldChg chg="addSp delSp modSp add mod">
        <pc:chgData name="Hong-Yi Chen" userId="9bcf463a73b3d25e" providerId="LiveId" clId="{31F91B76-1975-4C48-8151-2967B15F4508}" dt="2023-01-11T16:21:43.650" v="1019" actId="1076"/>
        <pc:sldMkLst>
          <pc:docMk/>
          <pc:sldMk cId="2309545586" sldId="1875"/>
        </pc:sldMkLst>
        <pc:spChg chg="del">
          <ac:chgData name="Hong-Yi Chen" userId="9bcf463a73b3d25e" providerId="LiveId" clId="{31F91B76-1975-4C48-8151-2967B15F4508}" dt="2023-01-11T16:17:59.182" v="987" actId="478"/>
          <ac:spMkLst>
            <pc:docMk/>
            <pc:sldMk cId="2309545586" sldId="1875"/>
            <ac:spMk id="2" creationId="{6DF30D19-3793-4B0A-9BD4-22A3F39B626A}"/>
          </ac:spMkLst>
        </pc:spChg>
        <pc:spChg chg="del">
          <ac:chgData name="Hong-Yi Chen" userId="9bcf463a73b3d25e" providerId="LiveId" clId="{31F91B76-1975-4C48-8151-2967B15F4508}" dt="2023-01-11T16:17:59.182" v="987" actId="478"/>
          <ac:spMkLst>
            <pc:docMk/>
            <pc:sldMk cId="2309545586" sldId="1875"/>
            <ac:spMk id="61" creationId="{32353B7A-58C2-4EE0-8A2F-8D1A9031BEA1}"/>
          </ac:spMkLst>
        </pc:spChg>
        <pc:spChg chg="add del mod">
          <ac:chgData name="Hong-Yi Chen" userId="9bcf463a73b3d25e" providerId="LiveId" clId="{31F91B76-1975-4C48-8151-2967B15F4508}" dt="2023-01-11T16:21:43.650" v="1019" actId="1076"/>
          <ac:spMkLst>
            <pc:docMk/>
            <pc:sldMk cId="2309545586" sldId="1875"/>
            <ac:spMk id="62" creationId="{F39DF7CC-B699-42BF-85A4-0FEAAE0F67A3}"/>
          </ac:spMkLst>
        </pc:spChg>
        <pc:spChg chg="add mod">
          <ac:chgData name="Hong-Yi Chen" userId="9bcf463a73b3d25e" providerId="LiveId" clId="{31F91B76-1975-4C48-8151-2967B15F4508}" dt="2023-01-11T16:17:59.339" v="988"/>
          <ac:spMkLst>
            <pc:docMk/>
            <pc:sldMk cId="2309545586" sldId="1875"/>
            <ac:spMk id="63" creationId="{2675E834-90DD-41F7-9866-5768B4B6E4DB}"/>
          </ac:spMkLst>
        </pc:spChg>
        <pc:spChg chg="add mod">
          <ac:chgData name="Hong-Yi Chen" userId="9bcf463a73b3d25e" providerId="LiveId" clId="{31F91B76-1975-4C48-8151-2967B15F4508}" dt="2023-01-11T16:17:59.339" v="988"/>
          <ac:spMkLst>
            <pc:docMk/>
            <pc:sldMk cId="2309545586" sldId="1875"/>
            <ac:spMk id="64" creationId="{B2353417-CF80-4233-869B-0E095C4E151C}"/>
          </ac:spMkLst>
        </pc:spChg>
      </pc:sldChg>
      <pc:sldChg chg="del">
        <pc:chgData name="Hong-Yi Chen" userId="9bcf463a73b3d25e" providerId="LiveId" clId="{31F91B76-1975-4C48-8151-2967B15F4508}" dt="2023-01-11T15:16:19.274" v="294" actId="2696"/>
        <pc:sldMkLst>
          <pc:docMk/>
          <pc:sldMk cId="4246139078" sldId="1875"/>
        </pc:sldMkLst>
      </pc:sldChg>
      <pc:sldChg chg="addSp delSp modSp mod">
        <pc:chgData name="Hong-Yi Chen" userId="9bcf463a73b3d25e" providerId="LiveId" clId="{31F91B76-1975-4C48-8151-2967B15F4508}" dt="2023-01-11T15:45:45.394" v="674" actId="1076"/>
        <pc:sldMkLst>
          <pc:docMk/>
          <pc:sldMk cId="574712928" sldId="1905"/>
        </pc:sldMkLst>
        <pc:spChg chg="del">
          <ac:chgData name="Hong-Yi Chen" userId="9bcf463a73b3d25e" providerId="LiveId" clId="{31F91B76-1975-4C48-8151-2967B15F4508}" dt="2023-01-11T15:45:03.096" v="666" actId="478"/>
          <ac:spMkLst>
            <pc:docMk/>
            <pc:sldMk cId="574712928" sldId="1905"/>
            <ac:spMk id="2" creationId="{5ED64C41-B77F-4ECD-8DE3-9761DCFD6BD1}"/>
          </ac:spMkLst>
        </pc:spChg>
        <pc:spChg chg="del">
          <ac:chgData name="Hong-Yi Chen" userId="9bcf463a73b3d25e" providerId="LiveId" clId="{31F91B76-1975-4C48-8151-2967B15F4508}" dt="2023-01-11T15:45:03.096" v="666" actId="478"/>
          <ac:spMkLst>
            <pc:docMk/>
            <pc:sldMk cId="574712928" sldId="1905"/>
            <ac:spMk id="3" creationId="{AD7C64D8-0C03-49FB-862C-19CA525884FD}"/>
          </ac:spMkLst>
        </pc:spChg>
        <pc:spChg chg="add mod">
          <ac:chgData name="Hong-Yi Chen" userId="9bcf463a73b3d25e" providerId="LiveId" clId="{31F91B76-1975-4C48-8151-2967B15F4508}" dt="2023-01-11T15:45:03.422" v="667"/>
          <ac:spMkLst>
            <pc:docMk/>
            <pc:sldMk cId="574712928" sldId="1905"/>
            <ac:spMk id="8" creationId="{CB69AFDA-257E-41F2-A308-12D2C5D16B04}"/>
          </ac:spMkLst>
        </pc:spChg>
        <pc:spChg chg="mod">
          <ac:chgData name="Hong-Yi Chen" userId="9bcf463a73b3d25e" providerId="LiveId" clId="{31F91B76-1975-4C48-8151-2967B15F4508}" dt="2023-01-11T15:45:45.394" v="674" actId="1076"/>
          <ac:spMkLst>
            <pc:docMk/>
            <pc:sldMk cId="574712928" sldId="1905"/>
            <ac:spMk id="9" creationId="{06047E28-6F3F-48CF-8F4E-5C1BCF2D93B8}"/>
          </ac:spMkLst>
        </pc:spChg>
        <pc:spChg chg="add mod">
          <ac:chgData name="Hong-Yi Chen" userId="9bcf463a73b3d25e" providerId="LiveId" clId="{31F91B76-1975-4C48-8151-2967B15F4508}" dt="2023-01-11T15:45:03.422" v="667"/>
          <ac:spMkLst>
            <pc:docMk/>
            <pc:sldMk cId="574712928" sldId="1905"/>
            <ac:spMk id="12" creationId="{40EDFEDA-1D15-4609-A350-DB633E004D30}"/>
          </ac:spMkLst>
        </pc:spChg>
      </pc:sldChg>
      <pc:sldChg chg="addSp delSp mod">
        <pc:chgData name="Hong-Yi Chen" userId="9bcf463a73b3d25e" providerId="LiveId" clId="{31F91B76-1975-4C48-8151-2967B15F4508}" dt="2023-01-08T06:38:37.750" v="4" actId="22"/>
        <pc:sldMkLst>
          <pc:docMk/>
          <pc:sldMk cId="3458437024" sldId="1906"/>
        </pc:sldMkLst>
        <pc:spChg chg="add del">
          <ac:chgData name="Hong-Yi Chen" userId="9bcf463a73b3d25e" providerId="LiveId" clId="{31F91B76-1975-4C48-8151-2967B15F4508}" dt="2023-01-08T06:38:35.364" v="2" actId="22"/>
          <ac:spMkLst>
            <pc:docMk/>
            <pc:sldMk cId="3458437024" sldId="1906"/>
            <ac:spMk id="11" creationId="{DC7C119E-6C96-4AA0-B203-41902B43F193}"/>
          </ac:spMkLst>
        </pc:spChg>
        <pc:spChg chg="add del">
          <ac:chgData name="Hong-Yi Chen" userId="9bcf463a73b3d25e" providerId="LiveId" clId="{31F91B76-1975-4C48-8151-2967B15F4508}" dt="2023-01-08T06:38:37.750" v="4" actId="22"/>
          <ac:spMkLst>
            <pc:docMk/>
            <pc:sldMk cId="3458437024" sldId="1906"/>
            <ac:spMk id="12" creationId="{5EA67398-D86E-46B9-A17F-C72DE883E93B}"/>
          </ac:spMkLst>
        </pc:spChg>
      </pc:sldChg>
      <pc:sldChg chg="addSp delSp modSp">
        <pc:chgData name="Hong-Yi Chen" userId="9bcf463a73b3d25e" providerId="LiveId" clId="{31F91B76-1975-4C48-8151-2967B15F4508}" dt="2023-01-11T14:16:30.813" v="180" actId="478"/>
        <pc:sldMkLst>
          <pc:docMk/>
          <pc:sldMk cId="4183799568" sldId="1907"/>
        </pc:sldMkLst>
        <pc:picChg chg="add del mod">
          <ac:chgData name="Hong-Yi Chen" userId="9bcf463a73b3d25e" providerId="LiveId" clId="{31F91B76-1975-4C48-8151-2967B15F4508}" dt="2023-01-11T14:16:30.813" v="180" actId="478"/>
          <ac:picMkLst>
            <pc:docMk/>
            <pc:sldMk cId="4183799568" sldId="1907"/>
            <ac:picMk id="14" creationId="{371842B0-EBA4-4B73-A64F-5E97B824BE7A}"/>
          </ac:picMkLst>
        </pc:picChg>
      </pc:sldChg>
      <pc:sldChg chg="addSp delSp modSp mod">
        <pc:chgData name="Hong-Yi Chen" userId="9bcf463a73b3d25e" providerId="LiveId" clId="{31F91B76-1975-4C48-8151-2967B15F4508}" dt="2023-01-11T16:51:49.879" v="1222" actId="478"/>
        <pc:sldMkLst>
          <pc:docMk/>
          <pc:sldMk cId="3303233400" sldId="1911"/>
        </pc:sldMkLst>
        <pc:spChg chg="mod">
          <ac:chgData name="Hong-Yi Chen" userId="9bcf463a73b3d25e" providerId="LiveId" clId="{31F91B76-1975-4C48-8151-2967B15F4508}" dt="2023-01-11T16:51:48.093" v="1221" actId="207"/>
          <ac:spMkLst>
            <pc:docMk/>
            <pc:sldMk cId="3303233400" sldId="1911"/>
            <ac:spMk id="2" creationId="{4FB69A5A-83C8-4860-AD30-5C3DCF5540FD}"/>
          </ac:spMkLst>
        </pc:spChg>
        <pc:spChg chg="add del mod">
          <ac:chgData name="Hong-Yi Chen" userId="9bcf463a73b3d25e" providerId="LiveId" clId="{31F91B76-1975-4C48-8151-2967B15F4508}" dt="2023-01-11T16:51:49.879" v="1222" actId="478"/>
          <ac:spMkLst>
            <pc:docMk/>
            <pc:sldMk cId="3303233400" sldId="1911"/>
            <ac:spMk id="4" creationId="{009A45A1-D904-4374-B597-2A1D1916E56A}"/>
          </ac:spMkLst>
        </pc:spChg>
      </pc:sldChg>
      <pc:sldChg chg="modSp mod">
        <pc:chgData name="Hong-Yi Chen" userId="9bcf463a73b3d25e" providerId="LiveId" clId="{31F91B76-1975-4C48-8151-2967B15F4508}" dt="2023-01-11T15:12:09.412" v="196" actId="20577"/>
        <pc:sldMkLst>
          <pc:docMk/>
          <pc:sldMk cId="2903426189" sldId="1924"/>
        </pc:sldMkLst>
        <pc:spChg chg="mod">
          <ac:chgData name="Hong-Yi Chen" userId="9bcf463a73b3d25e" providerId="LiveId" clId="{31F91B76-1975-4C48-8151-2967B15F4508}" dt="2023-01-11T15:12:09.412" v="196" actId="20577"/>
          <ac:spMkLst>
            <pc:docMk/>
            <pc:sldMk cId="2903426189" sldId="1924"/>
            <ac:spMk id="10" creationId="{32DF71A0-DB64-458C-B675-4EBCAB89C804}"/>
          </ac:spMkLst>
        </pc:spChg>
      </pc:sldChg>
      <pc:sldChg chg="modSp mod">
        <pc:chgData name="Hong-Yi Chen" userId="9bcf463a73b3d25e" providerId="LiveId" clId="{31F91B76-1975-4C48-8151-2967B15F4508}" dt="2023-01-11T15:12:24.899" v="198"/>
        <pc:sldMkLst>
          <pc:docMk/>
          <pc:sldMk cId="4288622775" sldId="1929"/>
        </pc:sldMkLst>
        <pc:spChg chg="mod">
          <ac:chgData name="Hong-Yi Chen" userId="9bcf463a73b3d25e" providerId="LiveId" clId="{31F91B76-1975-4C48-8151-2967B15F4508}" dt="2023-01-11T15:12:24.899" v="198"/>
          <ac:spMkLst>
            <pc:docMk/>
            <pc:sldMk cId="4288622775" sldId="1929"/>
            <ac:spMk id="10" creationId="{32DF71A0-DB64-458C-B675-4EBCAB89C804}"/>
          </ac:spMkLst>
        </pc:spChg>
      </pc:sldChg>
      <pc:sldChg chg="delSp modSp del mod">
        <pc:chgData name="Hong-Yi Chen" userId="9bcf463a73b3d25e" providerId="LiveId" clId="{31F91B76-1975-4C48-8151-2967B15F4508}" dt="2023-01-11T13:45:32.353" v="143" actId="47"/>
        <pc:sldMkLst>
          <pc:docMk/>
          <pc:sldMk cId="2997459659" sldId="1930"/>
        </pc:sldMkLst>
        <pc:spChg chg="mod">
          <ac:chgData name="Hong-Yi Chen" userId="9bcf463a73b3d25e" providerId="LiveId" clId="{31F91B76-1975-4C48-8151-2967B15F4508}" dt="2023-01-11T13:44:31.674" v="128" actId="13926"/>
          <ac:spMkLst>
            <pc:docMk/>
            <pc:sldMk cId="2997459659" sldId="1930"/>
            <ac:spMk id="2" creationId="{A2F0AD48-9FE2-4928-9A5E-ADFEF23A87DE}"/>
          </ac:spMkLst>
        </pc:spChg>
        <pc:spChg chg="del">
          <ac:chgData name="Hong-Yi Chen" userId="9bcf463a73b3d25e" providerId="LiveId" clId="{31F91B76-1975-4C48-8151-2967B15F4508}" dt="2023-01-11T13:44:34.332" v="129" actId="478"/>
          <ac:spMkLst>
            <pc:docMk/>
            <pc:sldMk cId="2997459659" sldId="1930"/>
            <ac:spMk id="3" creationId="{B62F08A3-E254-44BD-B927-841FFA25B6C2}"/>
          </ac:spMkLst>
        </pc:spChg>
      </pc:sldChg>
      <pc:sldChg chg="modSp mod">
        <pc:chgData name="Hong-Yi Chen" userId="9bcf463a73b3d25e" providerId="LiveId" clId="{31F91B76-1975-4C48-8151-2967B15F4508}" dt="2023-01-11T15:11:39.522" v="189" actId="20577"/>
        <pc:sldMkLst>
          <pc:docMk/>
          <pc:sldMk cId="2817405203" sldId="1932"/>
        </pc:sldMkLst>
        <pc:spChg chg="mod">
          <ac:chgData name="Hong-Yi Chen" userId="9bcf463a73b3d25e" providerId="LiveId" clId="{31F91B76-1975-4C48-8151-2967B15F4508}" dt="2023-01-11T15:11:39.522" v="189" actId="20577"/>
          <ac:spMkLst>
            <pc:docMk/>
            <pc:sldMk cId="2817405203" sldId="1932"/>
            <ac:spMk id="10" creationId="{32DF71A0-DB64-458C-B675-4EBCAB89C804}"/>
          </ac:spMkLst>
        </pc:spChg>
      </pc:sldChg>
      <pc:sldChg chg="addSp delSp modSp mod">
        <pc:chgData name="Hong-Yi Chen" userId="9bcf463a73b3d25e" providerId="LiveId" clId="{31F91B76-1975-4C48-8151-2967B15F4508}" dt="2023-01-11T15:45:58.913" v="676" actId="1076"/>
        <pc:sldMkLst>
          <pc:docMk/>
          <pc:sldMk cId="791153936" sldId="1937"/>
        </pc:sldMkLst>
        <pc:spChg chg="del">
          <ac:chgData name="Hong-Yi Chen" userId="9bcf463a73b3d25e" providerId="LiveId" clId="{31F91B76-1975-4C48-8151-2967B15F4508}" dt="2023-01-11T15:45:08.821" v="668" actId="478"/>
          <ac:spMkLst>
            <pc:docMk/>
            <pc:sldMk cId="791153936" sldId="1937"/>
            <ac:spMk id="2" creationId="{5ED64C41-B77F-4ECD-8DE3-9761DCFD6BD1}"/>
          </ac:spMkLst>
        </pc:spChg>
        <pc:spChg chg="del">
          <ac:chgData name="Hong-Yi Chen" userId="9bcf463a73b3d25e" providerId="LiveId" clId="{31F91B76-1975-4C48-8151-2967B15F4508}" dt="2023-01-11T15:45:08.821" v="668" actId="478"/>
          <ac:spMkLst>
            <pc:docMk/>
            <pc:sldMk cId="791153936" sldId="1937"/>
            <ac:spMk id="30" creationId="{C0400F62-ABFA-4941-88DE-691012023D98}"/>
          </ac:spMkLst>
        </pc:spChg>
        <pc:spChg chg="mod">
          <ac:chgData name="Hong-Yi Chen" userId="9bcf463a73b3d25e" providerId="LiveId" clId="{31F91B76-1975-4C48-8151-2967B15F4508}" dt="2023-01-11T15:45:58.913" v="676" actId="1076"/>
          <ac:spMkLst>
            <pc:docMk/>
            <pc:sldMk cId="791153936" sldId="1937"/>
            <ac:spMk id="31" creationId="{0265CC10-7FDF-449E-B2C2-EC77B840F38E}"/>
          </ac:spMkLst>
        </pc:spChg>
        <pc:spChg chg="add mod">
          <ac:chgData name="Hong-Yi Chen" userId="9bcf463a73b3d25e" providerId="LiveId" clId="{31F91B76-1975-4C48-8151-2967B15F4508}" dt="2023-01-11T15:45:09.025" v="669"/>
          <ac:spMkLst>
            <pc:docMk/>
            <pc:sldMk cId="791153936" sldId="1937"/>
            <ac:spMk id="33" creationId="{B58C7CF7-A4BD-4C00-975E-E4A433BB335A}"/>
          </ac:spMkLst>
        </pc:spChg>
        <pc:spChg chg="add mod">
          <ac:chgData name="Hong-Yi Chen" userId="9bcf463a73b3d25e" providerId="LiveId" clId="{31F91B76-1975-4C48-8151-2967B15F4508}" dt="2023-01-11T15:45:09.025" v="669"/>
          <ac:spMkLst>
            <pc:docMk/>
            <pc:sldMk cId="791153936" sldId="1937"/>
            <ac:spMk id="34" creationId="{EE9462DF-183B-4B5D-B83F-1D9B8636EC36}"/>
          </ac:spMkLst>
        </pc:spChg>
      </pc:sldChg>
      <pc:sldChg chg="modSp mod">
        <pc:chgData name="Hong-Yi Chen" userId="9bcf463a73b3d25e" providerId="LiveId" clId="{31F91B76-1975-4C48-8151-2967B15F4508}" dt="2023-01-11T15:12:13.638" v="197"/>
        <pc:sldMkLst>
          <pc:docMk/>
          <pc:sldMk cId="4059144404" sldId="1945"/>
        </pc:sldMkLst>
        <pc:spChg chg="mod">
          <ac:chgData name="Hong-Yi Chen" userId="9bcf463a73b3d25e" providerId="LiveId" clId="{31F91B76-1975-4C48-8151-2967B15F4508}" dt="2023-01-11T15:12:13.638" v="197"/>
          <ac:spMkLst>
            <pc:docMk/>
            <pc:sldMk cId="4059144404" sldId="1945"/>
            <ac:spMk id="10" creationId="{32DF71A0-DB64-458C-B675-4EBCAB89C804}"/>
          </ac:spMkLst>
        </pc:spChg>
      </pc:sldChg>
      <pc:sldChg chg="add del">
        <pc:chgData name="Hong-Yi Chen" userId="9bcf463a73b3d25e" providerId="LiveId" clId="{31F91B76-1975-4C48-8151-2967B15F4508}" dt="2023-01-11T15:41:19.018" v="578" actId="47"/>
        <pc:sldMkLst>
          <pc:docMk/>
          <pc:sldMk cId="414584565" sldId="1952"/>
        </pc:sldMkLst>
      </pc:sldChg>
      <pc:sldChg chg="del">
        <pc:chgData name="Hong-Yi Chen" userId="9bcf463a73b3d25e" providerId="LiveId" clId="{31F91B76-1975-4C48-8151-2967B15F4508}" dt="2023-01-11T15:16:19.274" v="294" actId="2696"/>
        <pc:sldMkLst>
          <pc:docMk/>
          <pc:sldMk cId="3628574990" sldId="1952"/>
        </pc:sldMkLst>
      </pc:sldChg>
      <pc:sldChg chg="ord">
        <pc:chgData name="Hong-Yi Chen" userId="9bcf463a73b3d25e" providerId="LiveId" clId="{31F91B76-1975-4C48-8151-2967B15F4508}" dt="2023-01-08T06:39:53.550" v="14"/>
        <pc:sldMkLst>
          <pc:docMk/>
          <pc:sldMk cId="371470753" sldId="1956"/>
        </pc:sldMkLst>
      </pc:sldChg>
      <pc:sldChg chg="add">
        <pc:chgData name="Hong-Yi Chen" userId="9bcf463a73b3d25e" providerId="LiveId" clId="{31F91B76-1975-4C48-8151-2967B15F4508}" dt="2023-01-08T06:38:48.177" v="7"/>
        <pc:sldMkLst>
          <pc:docMk/>
          <pc:sldMk cId="1479045293" sldId="1957"/>
        </pc:sldMkLst>
      </pc:sldChg>
      <pc:sldChg chg="del">
        <pc:chgData name="Hong-Yi Chen" userId="9bcf463a73b3d25e" providerId="LiveId" clId="{31F91B76-1975-4C48-8151-2967B15F4508}" dt="2023-01-08T06:38:44.878" v="6" actId="2696"/>
        <pc:sldMkLst>
          <pc:docMk/>
          <pc:sldMk cId="2294112108" sldId="1957"/>
        </pc:sldMkLst>
      </pc:sldChg>
      <pc:sldChg chg="addSp delSp modSp mod">
        <pc:chgData name="Hong-Yi Chen" userId="9bcf463a73b3d25e" providerId="LiveId" clId="{31F91B76-1975-4C48-8151-2967B15F4508}" dt="2023-01-11T16:50:09.595" v="1209" actId="6549"/>
        <pc:sldMkLst>
          <pc:docMk/>
          <pc:sldMk cId="4096985397" sldId="1958"/>
        </pc:sldMkLst>
        <pc:spChg chg="mod">
          <ac:chgData name="Hong-Yi Chen" userId="9bcf463a73b3d25e" providerId="LiveId" clId="{31F91B76-1975-4C48-8151-2967B15F4508}" dt="2023-01-11T16:50:09.595" v="1209" actId="6549"/>
          <ac:spMkLst>
            <pc:docMk/>
            <pc:sldMk cId="4096985397" sldId="1958"/>
            <ac:spMk id="2" creationId="{9B2A7CDB-4273-4840-950C-B930F6D7F8A8}"/>
          </ac:spMkLst>
        </pc:spChg>
        <pc:spChg chg="add del mod">
          <ac:chgData name="Hong-Yi Chen" userId="9bcf463a73b3d25e" providerId="LiveId" clId="{31F91B76-1975-4C48-8151-2967B15F4508}" dt="2023-01-11T16:48:36.390" v="1179"/>
          <ac:spMkLst>
            <pc:docMk/>
            <pc:sldMk cId="4096985397" sldId="1958"/>
            <ac:spMk id="7" creationId="{03AC9828-C071-459F-A59F-13771981D7A5}"/>
          </ac:spMkLst>
        </pc:spChg>
        <pc:spChg chg="add del mod">
          <ac:chgData name="Hong-Yi Chen" userId="9bcf463a73b3d25e" providerId="LiveId" clId="{31F91B76-1975-4C48-8151-2967B15F4508}" dt="2023-01-11T16:48:36.390" v="1179"/>
          <ac:spMkLst>
            <pc:docMk/>
            <pc:sldMk cId="4096985397" sldId="1958"/>
            <ac:spMk id="9" creationId="{073FA799-ACB2-4C90-BF57-646D7816F3D0}"/>
          </ac:spMkLst>
        </pc:spChg>
      </pc:sldChg>
      <pc:sldChg chg="delSp modSp mod ord modTransition delAnim">
        <pc:chgData name="Hong-Yi Chen" userId="9bcf463a73b3d25e" providerId="LiveId" clId="{31F91B76-1975-4C48-8151-2967B15F4508}" dt="2023-01-11T16:48:11.135" v="1177"/>
        <pc:sldMkLst>
          <pc:docMk/>
          <pc:sldMk cId="3523109734" sldId="1959"/>
        </pc:sldMkLst>
        <pc:spChg chg="mod">
          <ac:chgData name="Hong-Yi Chen" userId="9bcf463a73b3d25e" providerId="LiveId" clId="{31F91B76-1975-4C48-8151-2967B15F4508}" dt="2023-01-11T15:44:28.330" v="663" actId="20577"/>
          <ac:spMkLst>
            <pc:docMk/>
            <pc:sldMk cId="3523109734" sldId="1959"/>
            <ac:spMk id="3" creationId="{D27D8701-6488-4A4C-9B46-D0AC7E7C660F}"/>
          </ac:spMkLst>
        </pc:spChg>
        <pc:spChg chg="del">
          <ac:chgData name="Hong-Yi Chen" userId="9bcf463a73b3d25e" providerId="LiveId" clId="{31F91B76-1975-4C48-8151-2967B15F4508}" dt="2023-01-11T15:41:51.517" v="617" actId="478"/>
          <ac:spMkLst>
            <pc:docMk/>
            <pc:sldMk cId="3523109734" sldId="1959"/>
            <ac:spMk id="13" creationId="{4F0DBD53-7FE2-4AD6-918A-BD9132E0B948}"/>
          </ac:spMkLst>
        </pc:spChg>
        <pc:spChg chg="del">
          <ac:chgData name="Hong-Yi Chen" userId="9bcf463a73b3d25e" providerId="LiveId" clId="{31F91B76-1975-4C48-8151-2967B15F4508}" dt="2023-01-11T15:41:51.517" v="617" actId="478"/>
          <ac:spMkLst>
            <pc:docMk/>
            <pc:sldMk cId="3523109734" sldId="1959"/>
            <ac:spMk id="14" creationId="{893BF62F-3913-4BD0-A094-05C95D8111AC}"/>
          </ac:spMkLst>
        </pc:spChg>
        <pc:spChg chg="del">
          <ac:chgData name="Hong-Yi Chen" userId="9bcf463a73b3d25e" providerId="LiveId" clId="{31F91B76-1975-4C48-8151-2967B15F4508}" dt="2023-01-11T15:41:51.517" v="617" actId="478"/>
          <ac:spMkLst>
            <pc:docMk/>
            <pc:sldMk cId="3523109734" sldId="1959"/>
            <ac:spMk id="15" creationId="{55DD1200-D740-4FD9-8382-69DB9CE7B718}"/>
          </ac:spMkLst>
        </pc:spChg>
      </pc:sldChg>
      <pc:sldChg chg="del">
        <pc:chgData name="Hong-Yi Chen" userId="9bcf463a73b3d25e" providerId="LiveId" clId="{31F91B76-1975-4C48-8151-2967B15F4508}" dt="2023-01-11T13:47:39.765" v="149" actId="47"/>
        <pc:sldMkLst>
          <pc:docMk/>
          <pc:sldMk cId="1225077398" sldId="1961"/>
        </pc:sldMkLst>
      </pc:sldChg>
      <pc:sldChg chg="delSp modSp del mod">
        <pc:chgData name="Hong-Yi Chen" userId="9bcf463a73b3d25e" providerId="LiveId" clId="{31F91B76-1975-4C48-8151-2967B15F4508}" dt="2023-01-11T15:16:19.274" v="294" actId="2696"/>
        <pc:sldMkLst>
          <pc:docMk/>
          <pc:sldMk cId="1619132728" sldId="1962"/>
        </pc:sldMkLst>
        <pc:spChg chg="mod">
          <ac:chgData name="Hong-Yi Chen" userId="9bcf463a73b3d25e" providerId="LiveId" clId="{31F91B76-1975-4C48-8151-2967B15F4508}" dt="2023-01-11T13:48:50.817" v="170" actId="14100"/>
          <ac:spMkLst>
            <pc:docMk/>
            <pc:sldMk cId="1619132728" sldId="1962"/>
            <ac:spMk id="2" creationId="{6DF30D19-3793-4B0A-9BD4-22A3F39B626A}"/>
          </ac:spMkLst>
        </pc:spChg>
        <pc:spChg chg="mod">
          <ac:chgData name="Hong-Yi Chen" userId="9bcf463a73b3d25e" providerId="LiveId" clId="{31F91B76-1975-4C48-8151-2967B15F4508}" dt="2023-01-11T13:48:46.780" v="169" actId="6549"/>
          <ac:spMkLst>
            <pc:docMk/>
            <pc:sldMk cId="1619132728" sldId="1962"/>
            <ac:spMk id="3" creationId="{BDC48664-1F0B-4470-B902-EBE6D96919B3}"/>
          </ac:spMkLst>
        </pc:spChg>
        <pc:spChg chg="del">
          <ac:chgData name="Hong-Yi Chen" userId="9bcf463a73b3d25e" providerId="LiveId" clId="{31F91B76-1975-4C48-8151-2967B15F4508}" dt="2023-01-11T13:48:53.868" v="171" actId="478"/>
          <ac:spMkLst>
            <pc:docMk/>
            <pc:sldMk cId="1619132728" sldId="1962"/>
            <ac:spMk id="31" creationId="{18100CA3-087A-4F8F-B2F2-B296C7AFF32B}"/>
          </ac:spMkLst>
        </pc:spChg>
      </pc:sldChg>
      <pc:sldChg chg="add del">
        <pc:chgData name="Hong-Yi Chen" userId="9bcf463a73b3d25e" providerId="LiveId" clId="{31F91B76-1975-4C48-8151-2967B15F4508}" dt="2023-01-11T16:15:37.587" v="911" actId="2696"/>
        <pc:sldMkLst>
          <pc:docMk/>
          <pc:sldMk cId="2693950778" sldId="1962"/>
        </pc:sldMkLst>
      </pc:sldChg>
      <pc:sldChg chg="addSp delSp modSp add mod modAnim">
        <pc:chgData name="Hong-Yi Chen" userId="9bcf463a73b3d25e" providerId="LiveId" clId="{31F91B76-1975-4C48-8151-2967B15F4508}" dt="2023-01-15T14:35:20.031" v="1461" actId="1076"/>
        <pc:sldMkLst>
          <pc:docMk/>
          <pc:sldMk cId="3718377945" sldId="1962"/>
        </pc:sldMkLst>
        <pc:spChg chg="del">
          <ac:chgData name="Hong-Yi Chen" userId="9bcf463a73b3d25e" providerId="LiveId" clId="{31F91B76-1975-4C48-8151-2967B15F4508}" dt="2023-01-11T16:17:44.657" v="979" actId="478"/>
          <ac:spMkLst>
            <pc:docMk/>
            <pc:sldMk cId="3718377945" sldId="1962"/>
            <ac:spMk id="2" creationId="{6DF30D19-3793-4B0A-9BD4-22A3F39B626A}"/>
          </ac:spMkLst>
        </pc:spChg>
        <pc:spChg chg="del">
          <ac:chgData name="Hong-Yi Chen" userId="9bcf463a73b3d25e" providerId="LiveId" clId="{31F91B76-1975-4C48-8151-2967B15F4508}" dt="2023-01-11T16:17:44.657" v="979" actId="478"/>
          <ac:spMkLst>
            <pc:docMk/>
            <pc:sldMk cId="3718377945" sldId="1962"/>
            <ac:spMk id="3" creationId="{BDC48664-1F0B-4470-B902-EBE6D96919B3}"/>
          </ac:spMkLst>
        </pc:spChg>
        <pc:spChg chg="add del mod">
          <ac:chgData name="Hong-Yi Chen" userId="9bcf463a73b3d25e" providerId="LiveId" clId="{31F91B76-1975-4C48-8151-2967B15F4508}" dt="2023-01-15T14:31:26.554" v="1432" actId="478"/>
          <ac:spMkLst>
            <pc:docMk/>
            <pc:sldMk cId="3718377945" sldId="1962"/>
            <ac:spMk id="5" creationId="{F0BC6CA4-60F1-495E-8781-BA0F3F76A09B}"/>
          </ac:spMkLst>
        </pc:spChg>
        <pc:spChg chg="add mod">
          <ac:chgData name="Hong-Yi Chen" userId="9bcf463a73b3d25e" providerId="LiveId" clId="{31F91B76-1975-4C48-8151-2967B15F4508}" dt="2023-01-11T16:17:44.861" v="980"/>
          <ac:spMkLst>
            <pc:docMk/>
            <pc:sldMk cId="3718377945" sldId="1962"/>
            <ac:spMk id="6" creationId="{AE8E5AFA-54AE-4716-AAC3-58AD325DFB88}"/>
          </ac:spMkLst>
        </pc:spChg>
        <pc:spChg chg="add mod">
          <ac:chgData name="Hong-Yi Chen" userId="9bcf463a73b3d25e" providerId="LiveId" clId="{31F91B76-1975-4C48-8151-2967B15F4508}" dt="2023-01-11T16:17:44.861" v="980"/>
          <ac:spMkLst>
            <pc:docMk/>
            <pc:sldMk cId="3718377945" sldId="1962"/>
            <ac:spMk id="7" creationId="{C8316711-DD79-4296-A497-03185C37873C}"/>
          </ac:spMkLst>
        </pc:spChg>
        <pc:spChg chg="add mod">
          <ac:chgData name="Hong-Yi Chen" userId="9bcf463a73b3d25e" providerId="LiveId" clId="{31F91B76-1975-4C48-8151-2967B15F4508}" dt="2023-01-15T14:35:20.031" v="1461" actId="1076"/>
          <ac:spMkLst>
            <pc:docMk/>
            <pc:sldMk cId="3718377945" sldId="1962"/>
            <ac:spMk id="8" creationId="{3DF3191C-00A6-4DF7-884B-23A8C8D0D103}"/>
          </ac:spMkLst>
        </pc:spChg>
        <pc:spChg chg="add del mod">
          <ac:chgData name="Hong-Yi Chen" userId="9bcf463a73b3d25e" providerId="LiveId" clId="{31F91B76-1975-4C48-8151-2967B15F4508}" dt="2023-01-15T14:35:11.103" v="1460" actId="1076"/>
          <ac:spMkLst>
            <pc:docMk/>
            <pc:sldMk cId="3718377945" sldId="1962"/>
            <ac:spMk id="32" creationId="{8F43BEEF-2E2A-4A57-91EB-1A42EEBCBC7C}"/>
          </ac:spMkLst>
        </pc:spChg>
      </pc:sldChg>
      <pc:sldChg chg="del">
        <pc:chgData name="Hong-Yi Chen" userId="9bcf463a73b3d25e" providerId="LiveId" clId="{31F91B76-1975-4C48-8151-2967B15F4508}" dt="2023-01-11T15:16:19.274" v="294" actId="2696"/>
        <pc:sldMkLst>
          <pc:docMk/>
          <pc:sldMk cId="1346197548" sldId="1963"/>
        </pc:sldMkLst>
      </pc:sldChg>
      <pc:sldChg chg="addSp delSp modSp add mod ord modAnim">
        <pc:chgData name="Hong-Yi Chen" userId="9bcf463a73b3d25e" providerId="LiveId" clId="{31F91B76-1975-4C48-8151-2967B15F4508}" dt="2023-01-11T16:47:24.176" v="1175" actId="1076"/>
        <pc:sldMkLst>
          <pc:docMk/>
          <pc:sldMk cId="1648068079" sldId="1963"/>
        </pc:sldMkLst>
        <pc:spChg chg="add del mod">
          <ac:chgData name="Hong-Yi Chen" userId="9bcf463a73b3d25e" providerId="LiveId" clId="{31F91B76-1975-4C48-8151-2967B15F4508}" dt="2023-01-11T16:46:08.388" v="1164" actId="21"/>
          <ac:spMkLst>
            <pc:docMk/>
            <pc:sldMk cId="1648068079" sldId="1963"/>
            <ac:spMk id="10" creationId="{2326F70B-D0D0-42AD-B156-7AD0B7B2B38B}"/>
          </ac:spMkLst>
        </pc:spChg>
        <pc:spChg chg="add mod">
          <ac:chgData name="Hong-Yi Chen" userId="9bcf463a73b3d25e" providerId="LiveId" clId="{31F91B76-1975-4C48-8151-2967B15F4508}" dt="2023-01-11T16:46:52.792" v="1171" actId="1076"/>
          <ac:spMkLst>
            <pc:docMk/>
            <pc:sldMk cId="1648068079" sldId="1963"/>
            <ac:spMk id="11" creationId="{16EC01B8-63D2-4547-9801-8FC66E91FB24}"/>
          </ac:spMkLst>
        </pc:spChg>
        <pc:spChg chg="del">
          <ac:chgData name="Hong-Yi Chen" userId="9bcf463a73b3d25e" providerId="LiveId" clId="{31F91B76-1975-4C48-8151-2967B15F4508}" dt="2023-01-11T16:40:58.240" v="1125" actId="478"/>
          <ac:spMkLst>
            <pc:docMk/>
            <pc:sldMk cId="1648068079" sldId="1963"/>
            <ac:spMk id="12" creationId="{C9A58579-576D-4F75-98B5-9F58FE9EC2C2}"/>
          </ac:spMkLst>
        </pc:spChg>
        <pc:spChg chg="add mod">
          <ac:chgData name="Hong-Yi Chen" userId="9bcf463a73b3d25e" providerId="LiveId" clId="{31F91B76-1975-4C48-8151-2967B15F4508}" dt="2023-01-11T16:46:58.195" v="1172" actId="1076"/>
          <ac:spMkLst>
            <pc:docMk/>
            <pc:sldMk cId="1648068079" sldId="1963"/>
            <ac:spMk id="13" creationId="{CC05408F-5398-4374-BBFD-16F5B1DF7ECC}"/>
          </ac:spMkLst>
        </pc:spChg>
        <pc:spChg chg="add mod">
          <ac:chgData name="Hong-Yi Chen" userId="9bcf463a73b3d25e" providerId="LiveId" clId="{31F91B76-1975-4C48-8151-2967B15F4508}" dt="2023-01-11T16:47:24.176" v="1175" actId="1076"/>
          <ac:spMkLst>
            <pc:docMk/>
            <pc:sldMk cId="1648068079" sldId="1963"/>
            <ac:spMk id="15" creationId="{35456B55-48EC-429F-A350-819B87804A49}"/>
          </ac:spMkLst>
        </pc:spChg>
        <pc:spChg chg="del">
          <ac:chgData name="Hong-Yi Chen" userId="9bcf463a73b3d25e" providerId="LiveId" clId="{31F91B76-1975-4C48-8151-2967B15F4508}" dt="2023-01-11T16:40:58.240" v="1125" actId="478"/>
          <ac:spMkLst>
            <pc:docMk/>
            <pc:sldMk cId="1648068079" sldId="1963"/>
            <ac:spMk id="22" creationId="{3EB99E7E-44D5-47F0-B486-D71B27B8606E}"/>
          </ac:spMkLst>
        </pc:spChg>
        <pc:spChg chg="del">
          <ac:chgData name="Hong-Yi Chen" userId="9bcf463a73b3d25e" providerId="LiveId" clId="{31F91B76-1975-4C48-8151-2967B15F4508}" dt="2023-01-11T16:40:58.240" v="1125" actId="478"/>
          <ac:spMkLst>
            <pc:docMk/>
            <pc:sldMk cId="1648068079" sldId="1963"/>
            <ac:spMk id="27" creationId="{28EE58BD-0923-4368-98DA-6FC192F5A18E}"/>
          </ac:spMkLst>
        </pc:spChg>
        <pc:spChg chg="mod">
          <ac:chgData name="Hong-Yi Chen" userId="9bcf463a73b3d25e" providerId="LiveId" clId="{31F91B76-1975-4C48-8151-2967B15F4508}" dt="2023-01-11T16:41:03.543" v="1126" actId="1076"/>
          <ac:spMkLst>
            <pc:docMk/>
            <pc:sldMk cId="1648068079" sldId="1963"/>
            <ac:spMk id="30" creationId="{C516C9B5-CA5A-4DE8-9E56-990A28F0F976}"/>
          </ac:spMkLst>
        </pc:spChg>
        <pc:spChg chg="mod">
          <ac:chgData name="Hong-Yi Chen" userId="9bcf463a73b3d25e" providerId="LiveId" clId="{31F91B76-1975-4C48-8151-2967B15F4508}" dt="2023-01-11T16:44:48.769" v="1151" actId="404"/>
          <ac:spMkLst>
            <pc:docMk/>
            <pc:sldMk cId="1648068079" sldId="1963"/>
            <ac:spMk id="32" creationId="{D622FCDB-595B-4DA9-AC8B-D7BAAB7970B9}"/>
          </ac:spMkLst>
        </pc:spChg>
        <pc:spChg chg="mod">
          <ac:chgData name="Hong-Yi Chen" userId="9bcf463a73b3d25e" providerId="LiveId" clId="{31F91B76-1975-4C48-8151-2967B15F4508}" dt="2023-01-11T16:44:48.769" v="1151" actId="404"/>
          <ac:spMkLst>
            <pc:docMk/>
            <pc:sldMk cId="1648068079" sldId="1963"/>
            <ac:spMk id="33" creationId="{B6476127-CFED-4813-8762-8479C110A579}"/>
          </ac:spMkLst>
        </pc:spChg>
        <pc:grpChg chg="mod">
          <ac:chgData name="Hong-Yi Chen" userId="9bcf463a73b3d25e" providerId="LiveId" clId="{31F91B76-1975-4C48-8151-2967B15F4508}" dt="2023-01-11T16:45:02.045" v="1154" actId="1076"/>
          <ac:grpSpMkLst>
            <pc:docMk/>
            <pc:sldMk cId="1648068079" sldId="1963"/>
            <ac:grpSpMk id="31" creationId="{A6C68FF1-EA5D-4DEE-B4AB-D1300D277183}"/>
          </ac:grpSpMkLst>
        </pc:grpChg>
        <pc:picChg chg="add del mod">
          <ac:chgData name="Hong-Yi Chen" userId="9bcf463a73b3d25e" providerId="LiveId" clId="{31F91B76-1975-4C48-8151-2967B15F4508}" dt="2023-01-11T16:46:08.388" v="1164" actId="21"/>
          <ac:picMkLst>
            <pc:docMk/>
            <pc:sldMk cId="1648068079" sldId="1963"/>
            <ac:picMk id="9" creationId="{E28ED3E1-9CF8-49C2-829C-FF499A195917}"/>
          </ac:picMkLst>
        </pc:picChg>
        <pc:cxnChg chg="add mod">
          <ac:chgData name="Hong-Yi Chen" userId="9bcf463a73b3d25e" providerId="LiveId" clId="{31F91B76-1975-4C48-8151-2967B15F4508}" dt="2023-01-11T16:46:58.195" v="1172" actId="1076"/>
          <ac:cxnSpMkLst>
            <pc:docMk/>
            <pc:sldMk cId="1648068079" sldId="1963"/>
            <ac:cxnSpMk id="14" creationId="{1B0E91CF-6CF9-4F16-9217-194018D61963}"/>
          </ac:cxnSpMkLst>
        </pc:cxnChg>
      </pc:sldChg>
      <pc:sldChg chg="addSp delSp modSp add del mod ord delAnim">
        <pc:chgData name="Hong-Yi Chen" userId="9bcf463a73b3d25e" providerId="LiveId" clId="{31F91B76-1975-4C48-8151-2967B15F4508}" dt="2023-01-11T16:15:37.587" v="911" actId="2696"/>
        <pc:sldMkLst>
          <pc:docMk/>
          <pc:sldMk cId="3541999819" sldId="1963"/>
        </pc:sldMkLst>
        <pc:spChg chg="del mod">
          <ac:chgData name="Hong-Yi Chen" userId="9bcf463a73b3d25e" providerId="LiveId" clId="{31F91B76-1975-4C48-8151-2967B15F4508}" dt="2023-01-11T15:30:12.857" v="395" actId="478"/>
          <ac:spMkLst>
            <pc:docMk/>
            <pc:sldMk cId="3541999819" sldId="1963"/>
            <ac:spMk id="3" creationId="{D27D8701-6488-4A4C-9B46-D0AC7E7C660F}"/>
          </ac:spMkLst>
        </pc:spChg>
        <pc:spChg chg="del">
          <ac:chgData name="Hong-Yi Chen" userId="9bcf463a73b3d25e" providerId="LiveId" clId="{31F91B76-1975-4C48-8151-2967B15F4508}" dt="2023-01-11T15:17:31.889" v="311" actId="478"/>
          <ac:spMkLst>
            <pc:docMk/>
            <pc:sldMk cId="3541999819" sldId="1963"/>
            <ac:spMk id="5" creationId="{5BD77ED4-F565-4C79-92D2-7B184A20FBCE}"/>
          </ac:spMkLst>
        </pc:spChg>
        <pc:spChg chg="add mod">
          <ac:chgData name="Hong-Yi Chen" userId="9bcf463a73b3d25e" providerId="LiveId" clId="{31F91B76-1975-4C48-8151-2967B15F4508}" dt="2023-01-11T15:30:48.904" v="431" actId="207"/>
          <ac:spMkLst>
            <pc:docMk/>
            <pc:sldMk cId="3541999819" sldId="1963"/>
            <ac:spMk id="12" creationId="{C9A58579-576D-4F75-98B5-9F58FE9EC2C2}"/>
          </ac:spMkLst>
        </pc:spChg>
        <pc:spChg chg="del">
          <ac:chgData name="Hong-Yi Chen" userId="9bcf463a73b3d25e" providerId="LiveId" clId="{31F91B76-1975-4C48-8151-2967B15F4508}" dt="2023-01-11T15:17:31.889" v="311" actId="478"/>
          <ac:spMkLst>
            <pc:docMk/>
            <pc:sldMk cId="3541999819" sldId="1963"/>
            <ac:spMk id="13" creationId="{4F0DBD53-7FE2-4AD6-918A-BD9132E0B948}"/>
          </ac:spMkLst>
        </pc:spChg>
        <pc:spChg chg="del">
          <ac:chgData name="Hong-Yi Chen" userId="9bcf463a73b3d25e" providerId="LiveId" clId="{31F91B76-1975-4C48-8151-2967B15F4508}" dt="2023-01-11T15:18:46.598" v="314" actId="478"/>
          <ac:spMkLst>
            <pc:docMk/>
            <pc:sldMk cId="3541999819" sldId="1963"/>
            <ac:spMk id="18" creationId="{FAB1F309-33DF-4547-99F7-75015C3D38E1}"/>
          </ac:spMkLst>
        </pc:spChg>
        <pc:spChg chg="del">
          <ac:chgData name="Hong-Yi Chen" userId="9bcf463a73b3d25e" providerId="LiveId" clId="{31F91B76-1975-4C48-8151-2967B15F4508}" dt="2023-01-11T15:18:46.598" v="314" actId="478"/>
          <ac:spMkLst>
            <pc:docMk/>
            <pc:sldMk cId="3541999819" sldId="1963"/>
            <ac:spMk id="19" creationId="{EAAE3504-8237-4211-A0D0-4F2F6F394D0B}"/>
          </ac:spMkLst>
        </pc:spChg>
        <pc:spChg chg="del">
          <ac:chgData name="Hong-Yi Chen" userId="9bcf463a73b3d25e" providerId="LiveId" clId="{31F91B76-1975-4C48-8151-2967B15F4508}" dt="2023-01-11T15:18:46.598" v="314" actId="478"/>
          <ac:spMkLst>
            <pc:docMk/>
            <pc:sldMk cId="3541999819" sldId="1963"/>
            <ac:spMk id="20" creationId="{A8A4B7E6-B200-482B-A2C8-9983BDD78279}"/>
          </ac:spMkLst>
        </pc:spChg>
        <pc:spChg chg="add mod">
          <ac:chgData name="Hong-Yi Chen" userId="9bcf463a73b3d25e" providerId="LiveId" clId="{31F91B76-1975-4C48-8151-2967B15F4508}" dt="2023-01-11T15:30:20.131" v="415" actId="1035"/>
          <ac:spMkLst>
            <pc:docMk/>
            <pc:sldMk cId="3541999819" sldId="1963"/>
            <ac:spMk id="22" creationId="{3EB99E7E-44D5-47F0-B486-D71B27B8606E}"/>
          </ac:spMkLst>
        </pc:spChg>
        <pc:spChg chg="del">
          <ac:chgData name="Hong-Yi Chen" userId="9bcf463a73b3d25e" providerId="LiveId" clId="{31F91B76-1975-4C48-8151-2967B15F4508}" dt="2023-01-11T15:18:46.598" v="314" actId="478"/>
          <ac:spMkLst>
            <pc:docMk/>
            <pc:sldMk cId="3541999819" sldId="1963"/>
            <ac:spMk id="26" creationId="{4D3DE8F6-63DB-4271-BF8C-1186F937C7F3}"/>
          </ac:spMkLst>
        </pc:spChg>
        <pc:spChg chg="mod">
          <ac:chgData name="Hong-Yi Chen" userId="9bcf463a73b3d25e" providerId="LiveId" clId="{31F91B76-1975-4C48-8151-2967B15F4508}" dt="2023-01-11T15:30:34.290" v="429" actId="13926"/>
          <ac:spMkLst>
            <pc:docMk/>
            <pc:sldMk cId="3541999819" sldId="1963"/>
            <ac:spMk id="27" creationId="{28EE58BD-0923-4368-98DA-6FC192F5A18E}"/>
          </ac:spMkLst>
        </pc:spChg>
        <pc:spChg chg="add del mod">
          <ac:chgData name="Hong-Yi Chen" userId="9bcf463a73b3d25e" providerId="LiveId" clId="{31F91B76-1975-4C48-8151-2967B15F4508}" dt="2023-01-11T15:26:21.881" v="374" actId="478"/>
          <ac:spMkLst>
            <pc:docMk/>
            <pc:sldMk cId="3541999819" sldId="1963"/>
            <ac:spMk id="28" creationId="{C3A9EC5B-BA30-44BC-8069-2D56336785A7}"/>
          </ac:spMkLst>
        </pc:spChg>
        <pc:spChg chg="mod">
          <ac:chgData name="Hong-Yi Chen" userId="9bcf463a73b3d25e" providerId="LiveId" clId="{31F91B76-1975-4C48-8151-2967B15F4508}" dt="2023-01-11T15:30:25.580" v="428" actId="1036"/>
          <ac:spMkLst>
            <pc:docMk/>
            <pc:sldMk cId="3541999819" sldId="1963"/>
            <ac:spMk id="30" creationId="{C516C9B5-CA5A-4DE8-9E56-990A28F0F976}"/>
          </ac:spMkLst>
        </pc:spChg>
        <pc:spChg chg="mod">
          <ac:chgData name="Hong-Yi Chen" userId="9bcf463a73b3d25e" providerId="LiveId" clId="{31F91B76-1975-4C48-8151-2967B15F4508}" dt="2023-01-11T15:27:15.091" v="381" actId="207"/>
          <ac:spMkLst>
            <pc:docMk/>
            <pc:sldMk cId="3541999819" sldId="1963"/>
            <ac:spMk id="32" creationId="{D622FCDB-595B-4DA9-AC8B-D7BAAB7970B9}"/>
          </ac:spMkLst>
        </pc:spChg>
        <pc:spChg chg="mod">
          <ac:chgData name="Hong-Yi Chen" userId="9bcf463a73b3d25e" providerId="LiveId" clId="{31F91B76-1975-4C48-8151-2967B15F4508}" dt="2023-01-11T15:32:41.876" v="434" actId="255"/>
          <ac:spMkLst>
            <pc:docMk/>
            <pc:sldMk cId="3541999819" sldId="1963"/>
            <ac:spMk id="33" creationId="{B6476127-CFED-4813-8762-8479C110A579}"/>
          </ac:spMkLst>
        </pc:spChg>
        <pc:grpChg chg="del">
          <ac:chgData name="Hong-Yi Chen" userId="9bcf463a73b3d25e" providerId="LiveId" clId="{31F91B76-1975-4C48-8151-2967B15F4508}" dt="2023-01-11T15:18:46.598" v="314" actId="478"/>
          <ac:grpSpMkLst>
            <pc:docMk/>
            <pc:sldMk cId="3541999819" sldId="1963"/>
            <ac:grpSpMk id="25" creationId="{44B738DF-DA84-468A-A105-FDDF3490FD00}"/>
          </ac:grpSpMkLst>
        </pc:grpChg>
        <pc:grpChg chg="mod">
          <ac:chgData name="Hong-Yi Chen" userId="9bcf463a73b3d25e" providerId="LiveId" clId="{31F91B76-1975-4C48-8151-2967B15F4508}" dt="2023-01-11T15:30:25.580" v="428" actId="1036"/>
          <ac:grpSpMkLst>
            <pc:docMk/>
            <pc:sldMk cId="3541999819" sldId="1963"/>
            <ac:grpSpMk id="31" creationId="{A6C68FF1-EA5D-4DEE-B4AB-D1300D277183}"/>
          </ac:grpSpMkLst>
        </pc:grpChg>
        <pc:picChg chg="del">
          <ac:chgData name="Hong-Yi Chen" userId="9bcf463a73b3d25e" providerId="LiveId" clId="{31F91B76-1975-4C48-8151-2967B15F4508}" dt="2023-01-11T15:18:46.598" v="314" actId="478"/>
          <ac:picMkLst>
            <pc:docMk/>
            <pc:sldMk cId="3541999819" sldId="1963"/>
            <ac:picMk id="2" creationId="{B649B071-4554-44D8-84E1-9A3D286BAB13}"/>
          </ac:picMkLst>
        </pc:picChg>
        <pc:picChg chg="del">
          <ac:chgData name="Hong-Yi Chen" userId="9bcf463a73b3d25e" providerId="LiveId" clId="{31F91B76-1975-4C48-8151-2967B15F4508}" dt="2023-01-11T15:18:46.598" v="314" actId="478"/>
          <ac:picMkLst>
            <pc:docMk/>
            <pc:sldMk cId="3541999819" sldId="1963"/>
            <ac:picMk id="4" creationId="{22C1F046-767A-45A7-9856-AE1C7A16F884}"/>
          </ac:picMkLst>
        </pc:picChg>
        <pc:picChg chg="del">
          <ac:chgData name="Hong-Yi Chen" userId="9bcf463a73b3d25e" providerId="LiveId" clId="{31F91B76-1975-4C48-8151-2967B15F4508}" dt="2023-01-11T15:17:29.031" v="310" actId="478"/>
          <ac:picMkLst>
            <pc:docMk/>
            <pc:sldMk cId="3541999819" sldId="1963"/>
            <ac:picMk id="7" creationId="{466330AC-EE81-4610-9179-B32B305345D7}"/>
          </ac:picMkLst>
        </pc:picChg>
        <pc:picChg chg="del">
          <ac:chgData name="Hong-Yi Chen" userId="9bcf463a73b3d25e" providerId="LiveId" clId="{31F91B76-1975-4C48-8151-2967B15F4508}" dt="2023-01-11T15:18:46.598" v="314" actId="478"/>
          <ac:picMkLst>
            <pc:docMk/>
            <pc:sldMk cId="3541999819" sldId="1963"/>
            <ac:picMk id="11" creationId="{766E286C-873F-4955-A8E2-90443851A43A}"/>
          </ac:picMkLst>
        </pc:picChg>
        <pc:cxnChg chg="add del mod">
          <ac:chgData name="Hong-Yi Chen" userId="9bcf463a73b3d25e" providerId="LiveId" clId="{31F91B76-1975-4C48-8151-2967B15F4508}" dt="2023-01-11T15:25:17.367" v="354" actId="478"/>
          <ac:cxnSpMkLst>
            <pc:docMk/>
            <pc:sldMk cId="3541999819" sldId="1963"/>
            <ac:cxnSpMk id="9" creationId="{31E9D99C-5A18-4729-A0D3-9CF309C03370}"/>
          </ac:cxnSpMkLst>
        </pc:cxnChg>
      </pc:sldChg>
      <pc:sldChg chg="modSp mod">
        <pc:chgData name="Hong-Yi Chen" userId="9bcf463a73b3d25e" providerId="LiveId" clId="{31F91B76-1975-4C48-8151-2967B15F4508}" dt="2023-01-11T15:11:45.585" v="190"/>
        <pc:sldMkLst>
          <pc:docMk/>
          <pc:sldMk cId="206555413" sldId="1968"/>
        </pc:sldMkLst>
        <pc:spChg chg="mod">
          <ac:chgData name="Hong-Yi Chen" userId="9bcf463a73b3d25e" providerId="LiveId" clId="{31F91B76-1975-4C48-8151-2967B15F4508}" dt="2023-01-11T15:11:45.585" v="190"/>
          <ac:spMkLst>
            <pc:docMk/>
            <pc:sldMk cId="206555413" sldId="1968"/>
            <ac:spMk id="10" creationId="{32DF71A0-DB64-458C-B675-4EBCAB89C804}"/>
          </ac:spMkLst>
        </pc:spChg>
      </pc:sldChg>
      <pc:sldChg chg="addSp modSp mod">
        <pc:chgData name="Hong-Yi Chen" userId="9bcf463a73b3d25e" providerId="LiveId" clId="{31F91B76-1975-4C48-8151-2967B15F4508}" dt="2023-01-11T16:14:34.809" v="910" actId="1076"/>
        <pc:sldMkLst>
          <pc:docMk/>
          <pc:sldMk cId="2620473292" sldId="1972"/>
        </pc:sldMkLst>
        <pc:spChg chg="add mod">
          <ac:chgData name="Hong-Yi Chen" userId="9bcf463a73b3d25e" providerId="LiveId" clId="{31F91B76-1975-4C48-8151-2967B15F4508}" dt="2023-01-11T15:13:19.285" v="260" actId="14100"/>
          <ac:spMkLst>
            <pc:docMk/>
            <pc:sldMk cId="2620473292" sldId="1972"/>
            <ac:spMk id="4" creationId="{A5802AEC-AA22-4A03-AC38-24EFCF73570E}"/>
          </ac:spMkLst>
        </pc:spChg>
        <pc:spChg chg="add mod">
          <ac:chgData name="Hong-Yi Chen" userId="9bcf463a73b3d25e" providerId="LiveId" clId="{31F91B76-1975-4C48-8151-2967B15F4508}" dt="2023-01-11T15:13:15.727" v="259" actId="6549"/>
          <ac:spMkLst>
            <pc:docMk/>
            <pc:sldMk cId="2620473292" sldId="1972"/>
            <ac:spMk id="5" creationId="{983355D2-61C6-4C2E-AECF-90093CD6EBEF}"/>
          </ac:spMkLst>
        </pc:spChg>
        <pc:spChg chg="mod">
          <ac:chgData name="Hong-Yi Chen" userId="9bcf463a73b3d25e" providerId="LiveId" clId="{31F91B76-1975-4C48-8151-2967B15F4508}" dt="2023-01-11T16:14:34.809" v="910" actId="1076"/>
          <ac:spMkLst>
            <pc:docMk/>
            <pc:sldMk cId="2620473292" sldId="1972"/>
            <ac:spMk id="16" creationId="{0531364B-F4F1-45C2-9E7B-4F9814346AF4}"/>
          </ac:spMkLst>
        </pc:spChg>
        <pc:spChg chg="mod">
          <ac:chgData name="Hong-Yi Chen" userId="9bcf463a73b3d25e" providerId="LiveId" clId="{31F91B76-1975-4C48-8151-2967B15F4508}" dt="2023-01-11T16:14:34.809" v="910" actId="1076"/>
          <ac:spMkLst>
            <pc:docMk/>
            <pc:sldMk cId="2620473292" sldId="1972"/>
            <ac:spMk id="20" creationId="{425D2CA2-7909-4883-8B10-C33D8E7A9050}"/>
          </ac:spMkLst>
        </pc:spChg>
      </pc:sldChg>
      <pc:sldChg chg="del">
        <pc:chgData name="Hong-Yi Chen" userId="9bcf463a73b3d25e" providerId="LiveId" clId="{31F91B76-1975-4C48-8151-2967B15F4508}" dt="2023-01-08T06:42:24.458" v="15" actId="47"/>
        <pc:sldMkLst>
          <pc:docMk/>
          <pc:sldMk cId="2780477804" sldId="1973"/>
        </pc:sldMkLst>
      </pc:sldChg>
      <pc:sldChg chg="addSp delSp modSp del mod modTransition delAnim modAnim">
        <pc:chgData name="Hong-Yi Chen" userId="9bcf463a73b3d25e" providerId="LiveId" clId="{31F91B76-1975-4C48-8151-2967B15F4508}" dt="2023-01-11T13:43:20.583" v="123" actId="47"/>
        <pc:sldMkLst>
          <pc:docMk/>
          <pc:sldMk cId="3137802246" sldId="1974"/>
        </pc:sldMkLst>
        <pc:spChg chg="add mod ord">
          <ac:chgData name="Hong-Yi Chen" userId="9bcf463a73b3d25e" providerId="LiveId" clId="{31F91B76-1975-4C48-8151-2967B15F4508}" dt="2023-01-08T06:48:17.631" v="109" actId="1037"/>
          <ac:spMkLst>
            <pc:docMk/>
            <pc:sldMk cId="3137802246" sldId="1974"/>
            <ac:spMk id="7" creationId="{2AE56230-B752-4F64-937A-DBEE56EFEEE3}"/>
          </ac:spMkLst>
        </pc:spChg>
        <pc:spChg chg="mod">
          <ac:chgData name="Hong-Yi Chen" userId="9bcf463a73b3d25e" providerId="LiveId" clId="{31F91B76-1975-4C48-8151-2967B15F4508}" dt="2023-01-11T13:37:49.553" v="122" actId="20577"/>
          <ac:spMkLst>
            <pc:docMk/>
            <pc:sldMk cId="3137802246" sldId="1974"/>
            <ac:spMk id="11" creationId="{FA81043C-1F39-419B-BE0D-4B77E0F248A8}"/>
          </ac:spMkLst>
        </pc:spChg>
        <pc:spChg chg="del mod">
          <ac:chgData name="Hong-Yi Chen" userId="9bcf463a73b3d25e" providerId="LiveId" clId="{31F91B76-1975-4C48-8151-2967B15F4508}" dt="2023-01-08T06:44:16.431" v="49" actId="478"/>
          <ac:spMkLst>
            <pc:docMk/>
            <pc:sldMk cId="3137802246" sldId="1974"/>
            <ac:spMk id="14" creationId="{E575ADA1-2749-45B0-8235-50F4C08B9356}"/>
          </ac:spMkLst>
        </pc:spChg>
        <pc:spChg chg="del">
          <ac:chgData name="Hong-Yi Chen" userId="9bcf463a73b3d25e" providerId="LiveId" clId="{31F91B76-1975-4C48-8151-2967B15F4508}" dt="2023-01-08T06:42:51.364" v="27" actId="478"/>
          <ac:spMkLst>
            <pc:docMk/>
            <pc:sldMk cId="3137802246" sldId="1974"/>
            <ac:spMk id="15" creationId="{AB8798BF-F4BA-4731-AFBB-7120E2A30306}"/>
          </ac:spMkLst>
        </pc:spChg>
        <pc:spChg chg="del">
          <ac:chgData name="Hong-Yi Chen" userId="9bcf463a73b3d25e" providerId="LiveId" clId="{31F91B76-1975-4C48-8151-2967B15F4508}" dt="2023-01-08T06:42:51.364" v="27" actId="478"/>
          <ac:spMkLst>
            <pc:docMk/>
            <pc:sldMk cId="3137802246" sldId="1974"/>
            <ac:spMk id="16" creationId="{24BD1570-8489-4885-BF06-0EF16BAC6209}"/>
          </ac:spMkLst>
        </pc:spChg>
        <pc:spChg chg="mod topLvl">
          <ac:chgData name="Hong-Yi Chen" userId="9bcf463a73b3d25e" providerId="LiveId" clId="{31F91B76-1975-4C48-8151-2967B15F4508}" dt="2023-01-08T06:46:29.610" v="89" actId="14100"/>
          <ac:spMkLst>
            <pc:docMk/>
            <pc:sldMk cId="3137802246" sldId="1974"/>
            <ac:spMk id="22" creationId="{10E73A3C-B8B1-412B-97E6-313E2945E50A}"/>
          </ac:spMkLst>
        </pc:spChg>
        <pc:spChg chg="mod topLvl">
          <ac:chgData name="Hong-Yi Chen" userId="9bcf463a73b3d25e" providerId="LiveId" clId="{31F91B76-1975-4C48-8151-2967B15F4508}" dt="2023-01-08T06:47:56.408" v="103" actId="207"/>
          <ac:spMkLst>
            <pc:docMk/>
            <pc:sldMk cId="3137802246" sldId="1974"/>
            <ac:spMk id="23" creationId="{90281378-2189-4DBA-B45D-803C3987405B}"/>
          </ac:spMkLst>
        </pc:spChg>
        <pc:spChg chg="add mod">
          <ac:chgData name="Hong-Yi Chen" userId="9bcf463a73b3d25e" providerId="LiveId" clId="{31F91B76-1975-4C48-8151-2967B15F4508}" dt="2023-01-08T06:45:18.923" v="65" actId="1076"/>
          <ac:spMkLst>
            <pc:docMk/>
            <pc:sldMk cId="3137802246" sldId="1974"/>
            <ac:spMk id="25" creationId="{1CB48CF3-89A7-429E-A66C-9D55CECF7AAD}"/>
          </ac:spMkLst>
        </pc:spChg>
        <pc:spChg chg="del">
          <ac:chgData name="Hong-Yi Chen" userId="9bcf463a73b3d25e" providerId="LiveId" clId="{31F91B76-1975-4C48-8151-2967B15F4508}" dt="2023-01-08T06:42:51.364" v="27" actId="478"/>
          <ac:spMkLst>
            <pc:docMk/>
            <pc:sldMk cId="3137802246" sldId="1974"/>
            <ac:spMk id="26" creationId="{E0A9E8B7-817E-4AFE-B9BD-7BBC40C8AB5F}"/>
          </ac:spMkLst>
        </pc:spChg>
        <pc:spChg chg="add mod">
          <ac:chgData name="Hong-Yi Chen" userId="9bcf463a73b3d25e" providerId="LiveId" clId="{31F91B76-1975-4C48-8151-2967B15F4508}" dt="2023-01-08T06:45:46.258" v="85" actId="14100"/>
          <ac:spMkLst>
            <pc:docMk/>
            <pc:sldMk cId="3137802246" sldId="1974"/>
            <ac:spMk id="27" creationId="{7DD06E00-08C4-48A3-A799-655AFC98AACF}"/>
          </ac:spMkLst>
        </pc:spChg>
        <pc:spChg chg="add mod">
          <ac:chgData name="Hong-Yi Chen" userId="9bcf463a73b3d25e" providerId="LiveId" clId="{31F91B76-1975-4C48-8151-2967B15F4508}" dt="2023-01-08T06:48:54.147" v="114" actId="207"/>
          <ac:spMkLst>
            <pc:docMk/>
            <pc:sldMk cId="3137802246" sldId="1974"/>
            <ac:spMk id="28" creationId="{27C47D20-2352-4758-8A63-BBF31727A139}"/>
          </ac:spMkLst>
        </pc:spChg>
        <pc:spChg chg="add mod ord">
          <ac:chgData name="Hong-Yi Chen" userId="9bcf463a73b3d25e" providerId="LiveId" clId="{31F91B76-1975-4C48-8151-2967B15F4508}" dt="2023-01-08T06:48:42.178" v="112" actId="171"/>
          <ac:spMkLst>
            <pc:docMk/>
            <pc:sldMk cId="3137802246" sldId="1974"/>
            <ac:spMk id="29" creationId="{06AF18E3-00C6-4612-A23D-256561AE88DF}"/>
          </ac:spMkLst>
        </pc:spChg>
        <pc:spChg chg="del">
          <ac:chgData name="Hong-Yi Chen" userId="9bcf463a73b3d25e" providerId="LiveId" clId="{31F91B76-1975-4C48-8151-2967B15F4508}" dt="2023-01-08T06:42:51.364" v="27" actId="478"/>
          <ac:spMkLst>
            <pc:docMk/>
            <pc:sldMk cId="3137802246" sldId="1974"/>
            <ac:spMk id="33" creationId="{6DE8FE16-F15E-46AE-A4DF-FEC0948CC6D1}"/>
          </ac:spMkLst>
        </pc:spChg>
        <pc:spChg chg="del mod">
          <ac:chgData name="Hong-Yi Chen" userId="9bcf463a73b3d25e" providerId="LiveId" clId="{31F91B76-1975-4C48-8151-2967B15F4508}" dt="2023-01-08T06:42:59.505" v="31" actId="478"/>
          <ac:spMkLst>
            <pc:docMk/>
            <pc:sldMk cId="3137802246" sldId="1974"/>
            <ac:spMk id="34" creationId="{665948A2-4CAC-4DF3-8A19-7CAF9CFCF2E2}"/>
          </ac:spMkLst>
        </pc:spChg>
        <pc:spChg chg="del">
          <ac:chgData name="Hong-Yi Chen" userId="9bcf463a73b3d25e" providerId="LiveId" clId="{31F91B76-1975-4C48-8151-2967B15F4508}" dt="2023-01-08T06:42:52.516" v="28" actId="478"/>
          <ac:spMkLst>
            <pc:docMk/>
            <pc:sldMk cId="3137802246" sldId="1974"/>
            <ac:spMk id="38" creationId="{5D199812-ABB8-4553-AA16-624E52A24CEC}"/>
          </ac:spMkLst>
        </pc:spChg>
        <pc:grpChg chg="del">
          <ac:chgData name="Hong-Yi Chen" userId="9bcf463a73b3d25e" providerId="LiveId" clId="{31F91B76-1975-4C48-8151-2967B15F4508}" dt="2023-01-08T06:42:54.032" v="29" actId="478"/>
          <ac:grpSpMkLst>
            <pc:docMk/>
            <pc:sldMk cId="3137802246" sldId="1974"/>
            <ac:grpSpMk id="6" creationId="{5C5CC190-A8E4-4E77-ADBA-167D8B3BBAA6}"/>
          </ac:grpSpMkLst>
        </pc:grpChg>
        <pc:grpChg chg="add del mod">
          <ac:chgData name="Hong-Yi Chen" userId="9bcf463a73b3d25e" providerId="LiveId" clId="{31F91B76-1975-4C48-8151-2967B15F4508}" dt="2023-01-08T06:43:51.605" v="46" actId="165"/>
          <ac:grpSpMkLst>
            <pc:docMk/>
            <pc:sldMk cId="3137802246" sldId="1974"/>
            <ac:grpSpMk id="21" creationId="{1E9F2EB5-6983-4E33-82A7-81595D90B93E}"/>
          </ac:grpSpMkLst>
        </pc:grpChg>
        <pc:cxnChg chg="del mod">
          <ac:chgData name="Hong-Yi Chen" userId="9bcf463a73b3d25e" providerId="LiveId" clId="{31F91B76-1975-4C48-8151-2967B15F4508}" dt="2023-01-08T06:42:48.960" v="26" actId="478"/>
          <ac:cxnSpMkLst>
            <pc:docMk/>
            <pc:sldMk cId="3137802246" sldId="1974"/>
            <ac:cxnSpMk id="4" creationId="{9FBA531D-2008-428B-91F0-4CA5D0125C05}"/>
          </ac:cxnSpMkLst>
        </pc:cxnChg>
        <pc:cxnChg chg="del mod">
          <ac:chgData name="Hong-Yi Chen" userId="9bcf463a73b3d25e" providerId="LiveId" clId="{31F91B76-1975-4C48-8151-2967B15F4508}" dt="2023-01-08T06:42:47.903" v="25" actId="478"/>
          <ac:cxnSpMkLst>
            <pc:docMk/>
            <pc:sldMk cId="3137802246" sldId="1974"/>
            <ac:cxnSpMk id="24" creationId="{8EE912D9-CD11-4DC2-B2E0-0D5013F5FD33}"/>
          </ac:cxnSpMkLst>
        </pc:cxnChg>
      </pc:sldChg>
      <pc:sldChg chg="delSp modSp del mod delAnim">
        <pc:chgData name="Hong-Yi Chen" userId="9bcf463a73b3d25e" providerId="LiveId" clId="{31F91B76-1975-4C48-8151-2967B15F4508}" dt="2023-01-08T06:46:09.485" v="86" actId="47"/>
        <pc:sldMkLst>
          <pc:docMk/>
          <pc:sldMk cId="1701559185" sldId="1975"/>
        </pc:sldMkLst>
        <pc:grpChg chg="del">
          <ac:chgData name="Hong-Yi Chen" userId="9bcf463a73b3d25e" providerId="LiveId" clId="{31F91B76-1975-4C48-8151-2967B15F4508}" dt="2023-01-08T06:43:08.707" v="32" actId="21"/>
          <ac:grpSpMkLst>
            <pc:docMk/>
            <pc:sldMk cId="1701559185" sldId="1975"/>
            <ac:grpSpMk id="6" creationId="{5C5CC190-A8E4-4E77-ADBA-167D8B3BBAA6}"/>
          </ac:grpSpMkLst>
        </pc:grpChg>
        <pc:cxnChg chg="mod">
          <ac:chgData name="Hong-Yi Chen" userId="9bcf463a73b3d25e" providerId="LiveId" clId="{31F91B76-1975-4C48-8151-2967B15F4508}" dt="2023-01-08T06:43:08.707" v="32" actId="21"/>
          <ac:cxnSpMkLst>
            <pc:docMk/>
            <pc:sldMk cId="1701559185" sldId="1975"/>
            <ac:cxnSpMk id="4" creationId="{9FBA531D-2008-428B-91F0-4CA5D0125C05}"/>
          </ac:cxnSpMkLst>
        </pc:cxnChg>
      </pc:sldChg>
      <pc:sldChg chg="addSp delSp modSp add del mod modTransition modAnim">
        <pc:chgData name="Hong-Yi Chen" userId="9bcf463a73b3d25e" providerId="LiveId" clId="{31F91B76-1975-4C48-8151-2967B15F4508}" dt="2023-01-11T16:15:37.587" v="911" actId="2696"/>
        <pc:sldMkLst>
          <pc:docMk/>
          <pc:sldMk cId="2647506754" sldId="1977"/>
        </pc:sldMkLst>
        <pc:spChg chg="mod">
          <ac:chgData name="Hong-Yi Chen" userId="9bcf463a73b3d25e" providerId="LiveId" clId="{31F91B76-1975-4C48-8151-2967B15F4508}" dt="2023-01-11T15:43:34.768" v="638" actId="1582"/>
          <ac:spMkLst>
            <pc:docMk/>
            <pc:sldMk cId="2647506754" sldId="1977"/>
            <ac:spMk id="3" creationId="{D27D8701-6488-4A4C-9B46-D0AC7E7C660F}"/>
          </ac:spMkLst>
        </pc:spChg>
        <pc:spChg chg="add mod">
          <ac:chgData name="Hong-Yi Chen" userId="9bcf463a73b3d25e" providerId="LiveId" clId="{31F91B76-1975-4C48-8151-2967B15F4508}" dt="2023-01-11T15:40:04.141" v="572" actId="20577"/>
          <ac:spMkLst>
            <pc:docMk/>
            <pc:sldMk cId="2647506754" sldId="1977"/>
            <ac:spMk id="5" creationId="{0DD17C00-096C-4BFE-B409-96FAF74BE59C}"/>
          </ac:spMkLst>
        </pc:spChg>
        <pc:spChg chg="add mod">
          <ac:chgData name="Hong-Yi Chen" userId="9bcf463a73b3d25e" providerId="LiveId" clId="{31F91B76-1975-4C48-8151-2967B15F4508}" dt="2023-01-11T15:44:01.706" v="643" actId="1076"/>
          <ac:spMkLst>
            <pc:docMk/>
            <pc:sldMk cId="2647506754" sldId="1977"/>
            <ac:spMk id="6" creationId="{A62D1E02-3766-4A8E-9E29-56D0EA5A33EF}"/>
          </ac:spMkLst>
        </pc:spChg>
        <pc:spChg chg="add mod">
          <ac:chgData name="Hong-Yi Chen" userId="9bcf463a73b3d25e" providerId="LiveId" clId="{31F91B76-1975-4C48-8151-2967B15F4508}" dt="2023-01-11T15:43:54.882" v="642" actId="1076"/>
          <ac:spMkLst>
            <pc:docMk/>
            <pc:sldMk cId="2647506754" sldId="1977"/>
            <ac:spMk id="7" creationId="{C4807340-16BB-4BFE-9832-B7B7BB761905}"/>
          </ac:spMkLst>
        </pc:spChg>
        <pc:spChg chg="del">
          <ac:chgData name="Hong-Yi Chen" userId="9bcf463a73b3d25e" providerId="LiveId" clId="{31F91B76-1975-4C48-8151-2967B15F4508}" dt="2023-01-11T15:37:03.057" v="497" actId="478"/>
          <ac:spMkLst>
            <pc:docMk/>
            <pc:sldMk cId="2647506754" sldId="1977"/>
            <ac:spMk id="13" creationId="{4F0DBD53-7FE2-4AD6-918A-BD9132E0B948}"/>
          </ac:spMkLst>
        </pc:spChg>
        <pc:spChg chg="del">
          <ac:chgData name="Hong-Yi Chen" userId="9bcf463a73b3d25e" providerId="LiveId" clId="{31F91B76-1975-4C48-8151-2967B15F4508}" dt="2023-01-11T15:37:03.057" v="497" actId="478"/>
          <ac:spMkLst>
            <pc:docMk/>
            <pc:sldMk cId="2647506754" sldId="1977"/>
            <ac:spMk id="14" creationId="{893BF62F-3913-4BD0-A094-05C95D8111AC}"/>
          </ac:spMkLst>
        </pc:spChg>
        <pc:spChg chg="del">
          <ac:chgData name="Hong-Yi Chen" userId="9bcf463a73b3d25e" providerId="LiveId" clId="{31F91B76-1975-4C48-8151-2967B15F4508}" dt="2023-01-11T15:37:03.057" v="497" actId="478"/>
          <ac:spMkLst>
            <pc:docMk/>
            <pc:sldMk cId="2647506754" sldId="1977"/>
            <ac:spMk id="15" creationId="{55DD1200-D740-4FD9-8382-69DB9CE7B718}"/>
          </ac:spMkLst>
        </pc:spChg>
        <pc:cxnChg chg="add mod">
          <ac:chgData name="Hong-Yi Chen" userId="9bcf463a73b3d25e" providerId="LiveId" clId="{31F91B76-1975-4C48-8151-2967B15F4508}" dt="2023-01-11T15:44:01.706" v="643" actId="1076"/>
          <ac:cxnSpMkLst>
            <pc:docMk/>
            <pc:sldMk cId="2647506754" sldId="1977"/>
            <ac:cxnSpMk id="4" creationId="{61E9BC63-9426-4DB8-AD8D-FF1B7DF9483B}"/>
          </ac:cxnSpMkLst>
        </pc:cxnChg>
      </pc:sldChg>
      <pc:sldChg chg="addSp delSp modSp add mod delAnim modAnim">
        <pc:chgData name="Hong-Yi Chen" userId="9bcf463a73b3d25e" providerId="LiveId" clId="{31F91B76-1975-4C48-8151-2967B15F4508}" dt="2023-01-11T16:46:32.461" v="1169" actId="1076"/>
        <pc:sldMkLst>
          <pc:docMk/>
          <pc:sldMk cId="3744609700" sldId="1977"/>
        </pc:sldMkLst>
        <pc:spChg chg="del mod">
          <ac:chgData name="Hong-Yi Chen" userId="9bcf463a73b3d25e" providerId="LiveId" clId="{31F91B76-1975-4C48-8151-2967B15F4508}" dt="2023-01-11T16:43:30.324" v="1141" actId="21"/>
          <ac:spMkLst>
            <pc:docMk/>
            <pc:sldMk cId="3744609700" sldId="1977"/>
            <ac:spMk id="3" creationId="{D27D8701-6488-4A4C-9B46-D0AC7E7C660F}"/>
          </ac:spMkLst>
        </pc:spChg>
        <pc:spChg chg="del mod">
          <ac:chgData name="Hong-Yi Chen" userId="9bcf463a73b3d25e" providerId="LiveId" clId="{31F91B76-1975-4C48-8151-2967B15F4508}" dt="2023-01-11T16:43:30.324" v="1141" actId="21"/>
          <ac:spMkLst>
            <pc:docMk/>
            <pc:sldMk cId="3744609700" sldId="1977"/>
            <ac:spMk id="5" creationId="{0DD17C00-096C-4BFE-B409-96FAF74BE59C}"/>
          </ac:spMkLst>
        </pc:spChg>
        <pc:spChg chg="del mod">
          <ac:chgData name="Hong-Yi Chen" userId="9bcf463a73b3d25e" providerId="LiveId" clId="{31F91B76-1975-4C48-8151-2967B15F4508}" dt="2023-01-11T16:43:30.324" v="1141" actId="21"/>
          <ac:spMkLst>
            <pc:docMk/>
            <pc:sldMk cId="3744609700" sldId="1977"/>
            <ac:spMk id="6" creationId="{A62D1E02-3766-4A8E-9E29-56D0EA5A33EF}"/>
          </ac:spMkLst>
        </pc:spChg>
        <pc:spChg chg="mod">
          <ac:chgData name="Hong-Yi Chen" userId="9bcf463a73b3d25e" providerId="LiveId" clId="{31F91B76-1975-4C48-8151-2967B15F4508}" dt="2023-01-11T16:46:32.461" v="1169" actId="1076"/>
          <ac:spMkLst>
            <pc:docMk/>
            <pc:sldMk cId="3744609700" sldId="1977"/>
            <ac:spMk id="7" creationId="{C4807340-16BB-4BFE-9832-B7B7BB761905}"/>
          </ac:spMkLst>
        </pc:spChg>
        <pc:spChg chg="add mod">
          <ac:chgData name="Hong-Yi Chen" userId="9bcf463a73b3d25e" providerId="LiveId" clId="{31F91B76-1975-4C48-8151-2967B15F4508}" dt="2023-01-11T16:46:28.445" v="1168" actId="1076"/>
          <ac:spMkLst>
            <pc:docMk/>
            <pc:sldMk cId="3744609700" sldId="1977"/>
            <ac:spMk id="9" creationId="{812B2B55-FEF4-4009-9ACF-DB95CB380609}"/>
          </ac:spMkLst>
        </pc:spChg>
        <pc:picChg chg="add mod">
          <ac:chgData name="Hong-Yi Chen" userId="9bcf463a73b3d25e" providerId="LiveId" clId="{31F91B76-1975-4C48-8151-2967B15F4508}" dt="2023-01-11T16:46:24.984" v="1167" actId="1076"/>
          <ac:picMkLst>
            <pc:docMk/>
            <pc:sldMk cId="3744609700" sldId="1977"/>
            <ac:picMk id="8" creationId="{E37E7D06-88BF-4A71-A0C5-ACBC5FE5958E}"/>
          </ac:picMkLst>
        </pc:picChg>
        <pc:cxnChg chg="del mod">
          <ac:chgData name="Hong-Yi Chen" userId="9bcf463a73b3d25e" providerId="LiveId" clId="{31F91B76-1975-4C48-8151-2967B15F4508}" dt="2023-01-11T16:43:30.324" v="1141" actId="21"/>
          <ac:cxnSpMkLst>
            <pc:docMk/>
            <pc:sldMk cId="3744609700" sldId="1977"/>
            <ac:cxnSpMk id="4" creationId="{61E9BC63-9426-4DB8-AD8D-FF1B7DF9483B}"/>
          </ac:cxnSpMkLst>
        </pc:cxnChg>
      </pc:sldChg>
      <pc:sldChg chg="addSp modSp add del mod ord">
        <pc:chgData name="Hong-Yi Chen" userId="9bcf463a73b3d25e" providerId="LiveId" clId="{31F91B76-1975-4C48-8151-2967B15F4508}" dt="2023-01-11T16:49:43.642" v="1180" actId="47"/>
        <pc:sldMkLst>
          <pc:docMk/>
          <pc:sldMk cId="4219156338" sldId="1978"/>
        </pc:sldMkLst>
        <pc:spChg chg="add mod">
          <ac:chgData name="Hong-Yi Chen" userId="9bcf463a73b3d25e" providerId="LiveId" clId="{31F91B76-1975-4C48-8151-2967B15F4508}" dt="2023-01-11T15:55:37.547" v="830" actId="2085"/>
          <ac:spMkLst>
            <pc:docMk/>
            <pc:sldMk cId="4219156338" sldId="1978"/>
            <ac:spMk id="2" creationId="{BB066120-B571-46E4-A094-87230C99655C}"/>
          </ac:spMkLst>
        </pc:spChg>
        <pc:spChg chg="mod">
          <ac:chgData name="Hong-Yi Chen" userId="9bcf463a73b3d25e" providerId="LiveId" clId="{31F91B76-1975-4C48-8151-2967B15F4508}" dt="2023-01-11T15:55:16.101" v="825" actId="20577"/>
          <ac:spMkLst>
            <pc:docMk/>
            <pc:sldMk cId="4219156338" sldId="1978"/>
            <ac:spMk id="3" creationId="{D27D8701-6488-4A4C-9B46-D0AC7E7C660F}"/>
          </ac:spMkLst>
        </pc:spChg>
        <pc:spChg chg="add mod">
          <ac:chgData name="Hong-Yi Chen" userId="9bcf463a73b3d25e" providerId="LiveId" clId="{31F91B76-1975-4C48-8151-2967B15F4508}" dt="2023-01-11T15:55:04.044" v="814" actId="1076"/>
          <ac:spMkLst>
            <pc:docMk/>
            <pc:sldMk cId="4219156338" sldId="1978"/>
            <ac:spMk id="4" creationId="{D2CB58E1-6B42-4E02-A0FE-BA7E3801858F}"/>
          </ac:spMkLst>
        </pc:spChg>
        <pc:spChg chg="add mod">
          <ac:chgData name="Hong-Yi Chen" userId="9bcf463a73b3d25e" providerId="LiveId" clId="{31F91B76-1975-4C48-8151-2967B15F4508}" dt="2023-01-11T15:55:37.547" v="830" actId="2085"/>
          <ac:spMkLst>
            <pc:docMk/>
            <pc:sldMk cId="4219156338" sldId="1978"/>
            <ac:spMk id="5" creationId="{0DBDE4CA-6275-4A13-8C5E-27BD423FFC6C}"/>
          </ac:spMkLst>
        </pc:spChg>
      </pc:sldChg>
      <pc:sldChg chg="addSp delSp modSp add del mod ord delAnim">
        <pc:chgData name="Hong-Yi Chen" userId="9bcf463a73b3d25e" providerId="LiveId" clId="{31F91B76-1975-4C48-8151-2967B15F4508}" dt="2023-01-11T16:42:31.733" v="1136" actId="47"/>
        <pc:sldMkLst>
          <pc:docMk/>
          <pc:sldMk cId="2829654575" sldId="1979"/>
        </pc:sldMkLst>
        <pc:spChg chg="add mod">
          <ac:chgData name="Hong-Yi Chen" userId="9bcf463a73b3d25e" providerId="LiveId" clId="{31F91B76-1975-4C48-8151-2967B15F4508}" dt="2023-01-11T16:32:59.741" v="1067" actId="14100"/>
          <ac:spMkLst>
            <pc:docMk/>
            <pc:sldMk cId="2829654575" sldId="1979"/>
            <ac:spMk id="11" creationId="{AC80A275-FDC7-401D-9B1F-3CC2BD6D0439}"/>
          </ac:spMkLst>
        </pc:spChg>
        <pc:spChg chg="del mod">
          <ac:chgData name="Hong-Yi Chen" userId="9bcf463a73b3d25e" providerId="LiveId" clId="{31F91B76-1975-4C48-8151-2967B15F4508}" dt="2023-01-11T16:32:06.798" v="1052" actId="478"/>
          <ac:spMkLst>
            <pc:docMk/>
            <pc:sldMk cId="2829654575" sldId="1979"/>
            <ac:spMk id="12" creationId="{C9A58579-576D-4F75-98B5-9F58FE9EC2C2}"/>
          </ac:spMkLst>
        </pc:spChg>
        <pc:spChg chg="add mod">
          <ac:chgData name="Hong-Yi Chen" userId="9bcf463a73b3d25e" providerId="LiveId" clId="{31F91B76-1975-4C48-8151-2967B15F4508}" dt="2023-01-11T16:34:31.324" v="1085" actId="207"/>
          <ac:spMkLst>
            <pc:docMk/>
            <pc:sldMk cId="2829654575" sldId="1979"/>
            <ac:spMk id="13" creationId="{3291DC24-530B-48E3-8B61-65E59147D73C}"/>
          </ac:spMkLst>
        </pc:spChg>
        <pc:spChg chg="mod">
          <ac:chgData name="Hong-Yi Chen" userId="9bcf463a73b3d25e" providerId="LiveId" clId="{31F91B76-1975-4C48-8151-2967B15F4508}" dt="2023-01-11T16:32:15.184" v="1056" actId="404"/>
          <ac:spMkLst>
            <pc:docMk/>
            <pc:sldMk cId="2829654575" sldId="1979"/>
            <ac:spMk id="22" creationId="{3EB99E7E-44D5-47F0-B486-D71B27B8606E}"/>
          </ac:spMkLst>
        </pc:spChg>
        <pc:spChg chg="mod">
          <ac:chgData name="Hong-Yi Chen" userId="9bcf463a73b3d25e" providerId="LiveId" clId="{31F91B76-1975-4C48-8151-2967B15F4508}" dt="2023-01-11T16:32:11.468" v="1054" actId="404"/>
          <ac:spMkLst>
            <pc:docMk/>
            <pc:sldMk cId="2829654575" sldId="1979"/>
            <ac:spMk id="27" creationId="{28EE58BD-0923-4368-98DA-6FC192F5A18E}"/>
          </ac:spMkLst>
        </pc:spChg>
        <pc:spChg chg="del">
          <ac:chgData name="Hong-Yi Chen" userId="9bcf463a73b3d25e" providerId="LiveId" clId="{31F91B76-1975-4C48-8151-2967B15F4508}" dt="2023-01-11T16:22:24.691" v="1024" actId="478"/>
          <ac:spMkLst>
            <pc:docMk/>
            <pc:sldMk cId="2829654575" sldId="1979"/>
            <ac:spMk id="30" creationId="{C516C9B5-CA5A-4DE8-9E56-990A28F0F976}"/>
          </ac:spMkLst>
        </pc:spChg>
        <pc:grpChg chg="del">
          <ac:chgData name="Hong-Yi Chen" userId="9bcf463a73b3d25e" providerId="LiveId" clId="{31F91B76-1975-4C48-8151-2967B15F4508}" dt="2023-01-11T16:22:24.691" v="1024" actId="478"/>
          <ac:grpSpMkLst>
            <pc:docMk/>
            <pc:sldMk cId="2829654575" sldId="1979"/>
            <ac:grpSpMk id="31" creationId="{A6C68FF1-EA5D-4DEE-B4AB-D1300D277183}"/>
          </ac:grpSpMkLst>
        </pc:grpChg>
        <pc:picChg chg="add mod">
          <ac:chgData name="Hong-Yi Chen" userId="9bcf463a73b3d25e" providerId="LiveId" clId="{31F91B76-1975-4C48-8151-2967B15F4508}" dt="2023-01-11T16:32:25.332" v="1059" actId="1076"/>
          <ac:picMkLst>
            <pc:docMk/>
            <pc:sldMk cId="2829654575" sldId="1979"/>
            <ac:picMk id="2050" creationId="{CE5F27E8-8A38-4053-82A3-EF81B51532A6}"/>
          </ac:picMkLst>
        </pc:picChg>
        <pc:picChg chg="add mod">
          <ac:chgData name="Hong-Yi Chen" userId="9bcf463a73b3d25e" providerId="LiveId" clId="{31F91B76-1975-4C48-8151-2967B15F4508}" dt="2023-01-11T16:36:22.005" v="1088" actId="1076"/>
          <ac:picMkLst>
            <pc:docMk/>
            <pc:sldMk cId="2829654575" sldId="1979"/>
            <ac:picMk id="2052" creationId="{A4C076F1-1969-44FC-8F14-61B07BF4DF30}"/>
          </ac:picMkLst>
        </pc:picChg>
        <pc:picChg chg="add mod">
          <ac:chgData name="Hong-Yi Chen" userId="9bcf463a73b3d25e" providerId="LiveId" clId="{31F91B76-1975-4C48-8151-2967B15F4508}" dt="2023-01-11T16:38:52.084" v="1090" actId="1076"/>
          <ac:picMkLst>
            <pc:docMk/>
            <pc:sldMk cId="2829654575" sldId="1979"/>
            <ac:picMk id="2054" creationId="{1E63CB76-D35E-4F1B-AFA1-ACB70079620F}"/>
          </ac:picMkLst>
        </pc:picChg>
      </pc:sldChg>
      <pc:sldChg chg="addSp delSp modSp add mod ord modAnim">
        <pc:chgData name="Hong-Yi Chen" userId="9bcf463a73b3d25e" providerId="LiveId" clId="{31F91B76-1975-4C48-8151-2967B15F4508}" dt="2023-01-11T16:40:47.728" v="1122"/>
        <pc:sldMkLst>
          <pc:docMk/>
          <pc:sldMk cId="1170806379" sldId="1980"/>
        </pc:sldMkLst>
        <pc:spChg chg="del mod">
          <ac:chgData name="Hong-Yi Chen" userId="9bcf463a73b3d25e" providerId="LiveId" clId="{31F91B76-1975-4C48-8151-2967B15F4508}" dt="2023-01-11T16:39:07.291" v="1095" actId="478"/>
          <ac:spMkLst>
            <pc:docMk/>
            <pc:sldMk cId="1170806379" sldId="1980"/>
            <ac:spMk id="11" creationId="{AC80A275-FDC7-401D-9B1F-3CC2BD6D0439}"/>
          </ac:spMkLst>
        </pc:spChg>
        <pc:spChg chg="mod ord">
          <ac:chgData name="Hong-Yi Chen" userId="9bcf463a73b3d25e" providerId="LiveId" clId="{31F91B76-1975-4C48-8151-2967B15F4508}" dt="2023-01-11T16:40:05.147" v="1116" actId="164"/>
          <ac:spMkLst>
            <pc:docMk/>
            <pc:sldMk cId="1170806379" sldId="1980"/>
            <ac:spMk id="13" creationId="{3291DC24-530B-48E3-8B61-65E59147D73C}"/>
          </ac:spMkLst>
        </pc:spChg>
        <pc:spChg chg="mod">
          <ac:chgData name="Hong-Yi Chen" userId="9bcf463a73b3d25e" providerId="LiveId" clId="{31F91B76-1975-4C48-8151-2967B15F4508}" dt="2023-01-11T16:40:29.376" v="1119" actId="1076"/>
          <ac:spMkLst>
            <pc:docMk/>
            <pc:sldMk cId="1170806379" sldId="1980"/>
            <ac:spMk id="22" creationId="{3EB99E7E-44D5-47F0-B486-D71B27B8606E}"/>
          </ac:spMkLst>
        </pc:spChg>
        <pc:spChg chg="mod">
          <ac:chgData name="Hong-Yi Chen" userId="9bcf463a73b3d25e" providerId="LiveId" clId="{31F91B76-1975-4C48-8151-2967B15F4508}" dt="2023-01-11T16:40:12.504" v="1117" actId="14100"/>
          <ac:spMkLst>
            <pc:docMk/>
            <pc:sldMk cId="1170806379" sldId="1980"/>
            <ac:spMk id="27" creationId="{28EE58BD-0923-4368-98DA-6FC192F5A18E}"/>
          </ac:spMkLst>
        </pc:spChg>
        <pc:grpChg chg="add mod">
          <ac:chgData name="Hong-Yi Chen" userId="9bcf463a73b3d25e" providerId="LiveId" clId="{31F91B76-1975-4C48-8151-2967B15F4508}" dt="2023-01-11T16:40:05.147" v="1116" actId="164"/>
          <ac:grpSpMkLst>
            <pc:docMk/>
            <pc:sldMk cId="1170806379" sldId="1980"/>
            <ac:grpSpMk id="2" creationId="{2D47E1F3-F1F1-4D3A-9669-06EDF973449B}"/>
          </ac:grpSpMkLst>
        </pc:grpChg>
        <pc:picChg chg="del">
          <ac:chgData name="Hong-Yi Chen" userId="9bcf463a73b3d25e" providerId="LiveId" clId="{31F91B76-1975-4C48-8151-2967B15F4508}" dt="2023-01-11T16:39:08.034" v="1096" actId="478"/>
          <ac:picMkLst>
            <pc:docMk/>
            <pc:sldMk cId="1170806379" sldId="1980"/>
            <ac:picMk id="2050" creationId="{CE5F27E8-8A38-4053-82A3-EF81B51532A6}"/>
          </ac:picMkLst>
        </pc:picChg>
        <pc:picChg chg="del">
          <ac:chgData name="Hong-Yi Chen" userId="9bcf463a73b3d25e" providerId="LiveId" clId="{31F91B76-1975-4C48-8151-2967B15F4508}" dt="2023-01-11T16:39:08.506" v="1097" actId="478"/>
          <ac:picMkLst>
            <pc:docMk/>
            <pc:sldMk cId="1170806379" sldId="1980"/>
            <ac:picMk id="2052" creationId="{A4C076F1-1969-44FC-8F14-61B07BF4DF30}"/>
          </ac:picMkLst>
        </pc:picChg>
        <pc:picChg chg="mod">
          <ac:chgData name="Hong-Yi Chen" userId="9bcf463a73b3d25e" providerId="LiveId" clId="{31F91B76-1975-4C48-8151-2967B15F4508}" dt="2023-01-11T16:40:05.147" v="1116" actId="164"/>
          <ac:picMkLst>
            <pc:docMk/>
            <pc:sldMk cId="1170806379" sldId="1980"/>
            <ac:picMk id="2054" creationId="{1E63CB76-D35E-4F1B-AFA1-ACB70079620F}"/>
          </ac:picMkLst>
        </pc:picChg>
      </pc:sldChg>
      <pc:sldChg chg="add del">
        <pc:chgData name="Hong-Yi Chen" userId="9bcf463a73b3d25e" providerId="LiveId" clId="{31F91B76-1975-4C48-8151-2967B15F4508}" dt="2023-01-11T16:46:03.394" v="1162"/>
        <pc:sldMkLst>
          <pc:docMk/>
          <pc:sldMk cId="2582890651" sldId="1981"/>
        </pc:sldMkLst>
      </pc:sldChg>
      <pc:sldChg chg="addSp delSp modSp mod delAnim modAnim">
        <pc:chgData name="Hong-Yi Chen" userId="9bcf463a73b3d25e" providerId="LiveId" clId="{31F91B76-1975-4C48-8151-2967B15F4508}" dt="2023-01-12T11:51:36.474" v="1430"/>
        <pc:sldMkLst>
          <pc:docMk/>
          <pc:sldMk cId="493672316" sldId="1982"/>
        </pc:sldMkLst>
        <pc:spChg chg="add mod ord">
          <ac:chgData name="Hong-Yi Chen" userId="9bcf463a73b3d25e" providerId="LiveId" clId="{31F91B76-1975-4C48-8151-2967B15F4508}" dt="2023-01-12T11:12:23.533" v="1410" actId="1035"/>
          <ac:spMkLst>
            <pc:docMk/>
            <pc:sldMk cId="493672316" sldId="1982"/>
            <ac:spMk id="2" creationId="{8498CBE5-1CCD-4249-BCE8-CE7C0938A073}"/>
          </ac:spMkLst>
        </pc:spChg>
        <pc:spChg chg="add mod">
          <ac:chgData name="Hong-Yi Chen" userId="9bcf463a73b3d25e" providerId="LiveId" clId="{31F91B76-1975-4C48-8151-2967B15F4508}" dt="2023-01-12T11:12:23.533" v="1410" actId="1035"/>
          <ac:spMkLst>
            <pc:docMk/>
            <pc:sldMk cId="493672316" sldId="1982"/>
            <ac:spMk id="3" creationId="{C377CB9A-4590-48F7-BF51-2E559D0FAC7C}"/>
          </ac:spMkLst>
        </pc:spChg>
        <pc:spChg chg="mod ord">
          <ac:chgData name="Hong-Yi Chen" userId="9bcf463a73b3d25e" providerId="LiveId" clId="{31F91B76-1975-4C48-8151-2967B15F4508}" dt="2023-01-12T11:12:23.533" v="1410" actId="1035"/>
          <ac:spMkLst>
            <pc:docMk/>
            <pc:sldMk cId="493672316" sldId="1982"/>
            <ac:spMk id="11" creationId="{16EC01B8-63D2-4547-9801-8FC66E91FB24}"/>
          </ac:spMkLst>
        </pc:spChg>
        <pc:spChg chg="del mod">
          <ac:chgData name="Hong-Yi Chen" userId="9bcf463a73b3d25e" providerId="LiveId" clId="{31F91B76-1975-4C48-8151-2967B15F4508}" dt="2023-01-12T11:49:06.995" v="1423" actId="478"/>
          <ac:spMkLst>
            <pc:docMk/>
            <pc:sldMk cId="493672316" sldId="1982"/>
            <ac:spMk id="12" creationId="{FD7A058C-8DFC-4B74-8E72-2B71E949BCCA}"/>
          </ac:spMkLst>
        </pc:spChg>
        <pc:spChg chg="mod">
          <ac:chgData name="Hong-Yi Chen" userId="9bcf463a73b3d25e" providerId="LiveId" clId="{31F91B76-1975-4C48-8151-2967B15F4508}" dt="2023-01-12T11:12:50.894" v="1412" actId="1076"/>
          <ac:spMkLst>
            <pc:docMk/>
            <pc:sldMk cId="493672316" sldId="1982"/>
            <ac:spMk id="13" creationId="{CC05408F-5398-4374-BBFD-16F5B1DF7ECC}"/>
          </ac:spMkLst>
        </pc:spChg>
        <pc:spChg chg="mod">
          <ac:chgData name="Hong-Yi Chen" userId="9bcf463a73b3d25e" providerId="LiveId" clId="{31F91B76-1975-4C48-8151-2967B15F4508}" dt="2023-01-12T11:13:01.318" v="1415" actId="1076"/>
          <ac:spMkLst>
            <pc:docMk/>
            <pc:sldMk cId="493672316" sldId="1982"/>
            <ac:spMk id="15" creationId="{35456B55-48EC-429F-A350-819B87804A49}"/>
          </ac:spMkLst>
        </pc:spChg>
        <pc:spChg chg="mod">
          <ac:chgData name="Hong-Yi Chen" userId="9bcf463a73b3d25e" providerId="LiveId" clId="{31F91B76-1975-4C48-8151-2967B15F4508}" dt="2023-01-12T11:12:23.533" v="1410" actId="1035"/>
          <ac:spMkLst>
            <pc:docMk/>
            <pc:sldMk cId="493672316" sldId="1982"/>
            <ac:spMk id="17" creationId="{F1D03B02-4B86-4150-BF9C-4A6FDDFAD9FE}"/>
          </ac:spMkLst>
        </pc:spChg>
        <pc:spChg chg="mod">
          <ac:chgData name="Hong-Yi Chen" userId="9bcf463a73b3d25e" providerId="LiveId" clId="{31F91B76-1975-4C48-8151-2967B15F4508}" dt="2023-01-12T11:12:23.533" v="1410" actId="1035"/>
          <ac:spMkLst>
            <pc:docMk/>
            <pc:sldMk cId="493672316" sldId="1982"/>
            <ac:spMk id="19" creationId="{8EE36108-84D9-4FD3-B843-5ED9EDFD37BA}"/>
          </ac:spMkLst>
        </pc:spChg>
        <pc:spChg chg="mod">
          <ac:chgData name="Hong-Yi Chen" userId="9bcf463a73b3d25e" providerId="LiveId" clId="{31F91B76-1975-4C48-8151-2967B15F4508}" dt="2023-01-12T11:12:23.533" v="1410" actId="1035"/>
          <ac:spMkLst>
            <pc:docMk/>
            <pc:sldMk cId="493672316" sldId="1982"/>
            <ac:spMk id="23" creationId="{A7BAAF68-05B1-4BE2-9D35-532B10DDDEFD}"/>
          </ac:spMkLst>
        </pc:spChg>
        <pc:spChg chg="mod">
          <ac:chgData name="Hong-Yi Chen" userId="9bcf463a73b3d25e" providerId="LiveId" clId="{31F91B76-1975-4C48-8151-2967B15F4508}" dt="2023-01-12T11:12:23.533" v="1410" actId="1035"/>
          <ac:spMkLst>
            <pc:docMk/>
            <pc:sldMk cId="493672316" sldId="1982"/>
            <ac:spMk id="24" creationId="{D4E94946-F0D1-46FE-9FE4-C910B8862471}"/>
          </ac:spMkLst>
        </pc:spChg>
        <pc:spChg chg="del mod">
          <ac:chgData name="Hong-Yi Chen" userId="9bcf463a73b3d25e" providerId="LiveId" clId="{31F91B76-1975-4C48-8151-2967B15F4508}" dt="2023-01-12T11:49:06.995" v="1423" actId="478"/>
          <ac:spMkLst>
            <pc:docMk/>
            <pc:sldMk cId="493672316" sldId="1982"/>
            <ac:spMk id="46" creationId="{A9A531B9-C934-4235-925E-51C6EA96AF37}"/>
          </ac:spMkLst>
        </pc:spChg>
        <pc:cxnChg chg="mod">
          <ac:chgData name="Hong-Yi Chen" userId="9bcf463a73b3d25e" providerId="LiveId" clId="{31F91B76-1975-4C48-8151-2967B15F4508}" dt="2023-01-12T11:49:06.995" v="1423" actId="478"/>
          <ac:cxnSpMkLst>
            <pc:docMk/>
            <pc:sldMk cId="493672316" sldId="1982"/>
            <ac:cxnSpMk id="9" creationId="{E89D8BB1-B144-4116-B119-005778A42197}"/>
          </ac:cxnSpMkLst>
        </pc:cxnChg>
        <pc:cxnChg chg="mod">
          <ac:chgData name="Hong-Yi Chen" userId="9bcf463a73b3d25e" providerId="LiveId" clId="{31F91B76-1975-4C48-8151-2967B15F4508}" dt="2023-01-12T11:49:06.995" v="1423" actId="478"/>
          <ac:cxnSpMkLst>
            <pc:docMk/>
            <pc:sldMk cId="493672316" sldId="1982"/>
            <ac:cxnSpMk id="16" creationId="{9A8227CC-8CEE-411C-A2CD-13A08968305B}"/>
          </ac:cxnSpMkLst>
        </pc:cxnChg>
        <pc:cxnChg chg="mod">
          <ac:chgData name="Hong-Yi Chen" userId="9bcf463a73b3d25e" providerId="LiveId" clId="{31F91B76-1975-4C48-8151-2967B15F4508}" dt="2023-01-12T11:12:56.303" v="1414" actId="14100"/>
          <ac:cxnSpMkLst>
            <pc:docMk/>
            <pc:sldMk cId="493672316" sldId="1982"/>
            <ac:cxnSpMk id="35" creationId="{E0DA1BFE-E1C6-449D-9B3D-8F722873270E}"/>
          </ac:cxnSpMkLst>
        </pc:cxnChg>
        <pc:cxnChg chg="del">
          <ac:chgData name="Hong-Yi Chen" userId="9bcf463a73b3d25e" providerId="LiveId" clId="{31F91B76-1975-4C48-8151-2967B15F4508}" dt="2023-01-12T11:08:06.248" v="1223" actId="478"/>
          <ac:cxnSpMkLst>
            <pc:docMk/>
            <pc:sldMk cId="493672316" sldId="1982"/>
            <ac:cxnSpMk id="45" creationId="{8B4520BD-C8FF-45BD-A280-B41AFAB71DCE}"/>
          </ac:cxnSpMkLst>
        </pc:cxnChg>
      </pc:sldChg>
      <pc:sldChg chg="delSp modSp add mod ord delAnim">
        <pc:chgData name="Hong-Yi Chen" userId="9bcf463a73b3d25e" providerId="LiveId" clId="{31F91B76-1975-4C48-8151-2967B15F4508}" dt="2023-01-12T11:49:01.781" v="1422" actId="478"/>
        <pc:sldMkLst>
          <pc:docMk/>
          <pc:sldMk cId="1446320571" sldId="1984"/>
        </pc:sldMkLst>
        <pc:spChg chg="del">
          <ac:chgData name="Hong-Yi Chen" userId="9bcf463a73b3d25e" providerId="LiveId" clId="{31F91B76-1975-4C48-8151-2967B15F4508}" dt="2023-01-12T11:14:05.871" v="1417" actId="478"/>
          <ac:spMkLst>
            <pc:docMk/>
            <pc:sldMk cId="1446320571" sldId="1984"/>
            <ac:spMk id="11" creationId="{16EC01B8-63D2-4547-9801-8FC66E91FB24}"/>
          </ac:spMkLst>
        </pc:spChg>
        <pc:spChg chg="del">
          <ac:chgData name="Hong-Yi Chen" userId="9bcf463a73b3d25e" providerId="LiveId" clId="{31F91B76-1975-4C48-8151-2967B15F4508}" dt="2023-01-12T11:49:01.781" v="1422" actId="478"/>
          <ac:spMkLst>
            <pc:docMk/>
            <pc:sldMk cId="1446320571" sldId="1984"/>
            <ac:spMk id="13" creationId="{CC05408F-5398-4374-BBFD-16F5B1DF7ECC}"/>
          </ac:spMkLst>
        </pc:spChg>
        <pc:spChg chg="del">
          <ac:chgData name="Hong-Yi Chen" userId="9bcf463a73b3d25e" providerId="LiveId" clId="{31F91B76-1975-4C48-8151-2967B15F4508}" dt="2023-01-12T11:48:59.784" v="1421" actId="478"/>
          <ac:spMkLst>
            <pc:docMk/>
            <pc:sldMk cId="1446320571" sldId="1984"/>
            <ac:spMk id="15" creationId="{35456B55-48EC-429F-A350-819B87804A49}"/>
          </ac:spMkLst>
        </pc:spChg>
        <pc:cxnChg chg="del mod">
          <ac:chgData name="Hong-Yi Chen" userId="9bcf463a73b3d25e" providerId="LiveId" clId="{31F91B76-1975-4C48-8151-2967B15F4508}" dt="2023-01-12T11:48:58.692" v="1420" actId="478"/>
          <ac:cxnSpMkLst>
            <pc:docMk/>
            <pc:sldMk cId="1446320571" sldId="1984"/>
            <ac:cxnSpMk id="35" creationId="{E0DA1BFE-E1C6-449D-9B3D-8F722873270E}"/>
          </ac:cxnSpMkLst>
        </pc:cxnChg>
      </pc:sldChg>
      <pc:sldChg chg="delSp modSp add del mod ord delAnim">
        <pc:chgData name="Hong-Yi Chen" userId="9bcf463a73b3d25e" providerId="LiveId" clId="{31F91B76-1975-4C48-8151-2967B15F4508}" dt="2023-01-15T14:34:32.270" v="1451" actId="2696"/>
        <pc:sldMkLst>
          <pc:docMk/>
          <pc:sldMk cId="2054165097" sldId="1987"/>
        </pc:sldMkLst>
        <pc:spChg chg="mod">
          <ac:chgData name="Hong-Yi Chen" userId="9bcf463a73b3d25e" providerId="LiveId" clId="{31F91B76-1975-4C48-8151-2967B15F4508}" dt="2023-01-15T14:34:09.334" v="1450" actId="207"/>
          <ac:spMkLst>
            <pc:docMk/>
            <pc:sldMk cId="2054165097" sldId="1987"/>
            <ac:spMk id="5" creationId="{F0BC6CA4-60F1-495E-8781-BA0F3F76A09B}"/>
          </ac:spMkLst>
        </pc:spChg>
        <pc:spChg chg="del">
          <ac:chgData name="Hong-Yi Chen" userId="9bcf463a73b3d25e" providerId="LiveId" clId="{31F91B76-1975-4C48-8151-2967B15F4508}" dt="2023-01-15T14:32:54.644" v="1438" actId="478"/>
          <ac:spMkLst>
            <pc:docMk/>
            <pc:sldMk cId="2054165097" sldId="1987"/>
            <ac:spMk id="6" creationId="{AE8E5AFA-54AE-4716-AAC3-58AD325DFB88}"/>
          </ac:spMkLst>
        </pc:spChg>
        <pc:spChg chg="del">
          <ac:chgData name="Hong-Yi Chen" userId="9bcf463a73b3d25e" providerId="LiveId" clId="{31F91B76-1975-4C48-8151-2967B15F4508}" dt="2023-01-15T14:32:54.644" v="1438" actId="478"/>
          <ac:spMkLst>
            <pc:docMk/>
            <pc:sldMk cId="2054165097" sldId="1987"/>
            <ac:spMk id="7" creationId="{C8316711-DD79-4296-A497-03185C37873C}"/>
          </ac:spMkLst>
        </pc:spChg>
        <pc:spChg chg="del">
          <ac:chgData name="Hong-Yi Chen" userId="9bcf463a73b3d25e" providerId="LiveId" clId="{31F91B76-1975-4C48-8151-2967B15F4508}" dt="2023-01-15T14:32:43.732" v="1437" actId="478"/>
          <ac:spMkLst>
            <pc:docMk/>
            <pc:sldMk cId="2054165097" sldId="1987"/>
            <ac:spMk id="32" creationId="{8F43BEEF-2E2A-4A57-91EB-1A42EEBCBC7C}"/>
          </ac:spMkLst>
        </pc:spChg>
      </pc:sldChg>
      <pc:sldChg chg="delSp add del mod">
        <pc:chgData name="Hong-Yi Chen" userId="9bcf463a73b3d25e" providerId="LiveId" clId="{31F91B76-1975-4C48-8151-2967B15F4508}" dt="2023-01-15T14:35:21.790" v="1462" actId="47"/>
        <pc:sldMkLst>
          <pc:docMk/>
          <pc:sldMk cId="2559078902" sldId="1987"/>
        </pc:sldMkLst>
        <pc:spChg chg="del">
          <ac:chgData name="Hong-Yi Chen" userId="9bcf463a73b3d25e" providerId="LiveId" clId="{31F91B76-1975-4C48-8151-2967B15F4508}" dt="2023-01-15T14:34:48.470" v="1453" actId="21"/>
          <ac:spMkLst>
            <pc:docMk/>
            <pc:sldMk cId="2559078902" sldId="1987"/>
            <ac:spMk id="5" creationId="{F0BC6CA4-60F1-495E-8781-BA0F3F76A09B}"/>
          </ac:spMkLst>
        </pc:spChg>
      </pc:sldChg>
    </pc:docChg>
  </pc:docChgLst>
  <pc:docChgLst>
    <pc:chgData name="Hong-Yi Chen" userId="9bcf463a73b3d25e" providerId="LiveId" clId="{FD457330-3B68-419D-8E96-012E1668ACBD}"/>
    <pc:docChg chg="undo custSel addSld delSld modSld sldOrd">
      <pc:chgData name="Hong-Yi Chen" userId="9bcf463a73b3d25e" providerId="LiveId" clId="{FD457330-3B68-419D-8E96-012E1668ACBD}" dt="2022-12-29T03:49:23.984" v="379" actId="2696"/>
      <pc:docMkLst>
        <pc:docMk/>
      </pc:docMkLst>
      <pc:sldChg chg="addSp delSp modSp mod">
        <pc:chgData name="Hong-Yi Chen" userId="9bcf463a73b3d25e" providerId="LiveId" clId="{FD457330-3B68-419D-8E96-012E1668ACBD}" dt="2022-12-29T03:45:31.159" v="367" actId="1076"/>
        <pc:sldMkLst>
          <pc:docMk/>
          <pc:sldMk cId="1836637102" sldId="1845"/>
        </pc:sldMkLst>
        <pc:spChg chg="mod">
          <ac:chgData name="Hong-Yi Chen" userId="9bcf463a73b3d25e" providerId="LiveId" clId="{FD457330-3B68-419D-8E96-012E1668ACBD}" dt="2022-12-29T03:44:38.728" v="288" actId="20577"/>
          <ac:spMkLst>
            <pc:docMk/>
            <pc:sldMk cId="1836637102" sldId="1845"/>
            <ac:spMk id="7" creationId="{F7E04D16-B28A-4BD7-A268-8FF1E9C4074E}"/>
          </ac:spMkLst>
        </pc:spChg>
        <pc:spChg chg="del">
          <ac:chgData name="Hong-Yi Chen" userId="9bcf463a73b3d25e" providerId="LiveId" clId="{FD457330-3B68-419D-8E96-012E1668ACBD}" dt="2022-12-29T03:45:07.279" v="328" actId="478"/>
          <ac:spMkLst>
            <pc:docMk/>
            <pc:sldMk cId="1836637102" sldId="1845"/>
            <ac:spMk id="8" creationId="{C969433F-99A0-437D-B13D-D43147627CD9}"/>
          </ac:spMkLst>
        </pc:spChg>
        <pc:spChg chg="mod">
          <ac:chgData name="Hong-Yi Chen" userId="9bcf463a73b3d25e" providerId="LiveId" clId="{FD457330-3B68-419D-8E96-012E1668ACBD}" dt="2022-12-29T03:45:27.024" v="366" actId="1036"/>
          <ac:spMkLst>
            <pc:docMk/>
            <pc:sldMk cId="1836637102" sldId="1845"/>
            <ac:spMk id="9" creationId="{DF646B5F-B34D-4F00-949E-9169F94B440E}"/>
          </ac:spMkLst>
        </pc:spChg>
        <pc:spChg chg="mod">
          <ac:chgData name="Hong-Yi Chen" userId="9bcf463a73b3d25e" providerId="LiveId" clId="{FD457330-3B68-419D-8E96-012E1668ACBD}" dt="2022-12-29T03:45:27.024" v="366" actId="1036"/>
          <ac:spMkLst>
            <pc:docMk/>
            <pc:sldMk cId="1836637102" sldId="1845"/>
            <ac:spMk id="10" creationId="{03A4EC56-DEA3-4829-9FB6-6AF9EE1367E4}"/>
          </ac:spMkLst>
        </pc:spChg>
        <pc:spChg chg="add mod">
          <ac:chgData name="Hong-Yi Chen" userId="9bcf463a73b3d25e" providerId="LiveId" clId="{FD457330-3B68-419D-8E96-012E1668ACBD}" dt="2022-12-29T03:45:16.912" v="330" actId="1076"/>
          <ac:spMkLst>
            <pc:docMk/>
            <pc:sldMk cId="1836637102" sldId="1845"/>
            <ac:spMk id="16" creationId="{1C4CB187-90F6-48BB-BD08-1624DBDC6318}"/>
          </ac:spMkLst>
        </pc:spChg>
        <pc:cxnChg chg="mod">
          <ac:chgData name="Hong-Yi Chen" userId="9bcf463a73b3d25e" providerId="LiveId" clId="{FD457330-3B68-419D-8E96-012E1668ACBD}" dt="2022-12-29T03:45:27.024" v="366" actId="1036"/>
          <ac:cxnSpMkLst>
            <pc:docMk/>
            <pc:sldMk cId="1836637102" sldId="1845"/>
            <ac:cxnSpMk id="14" creationId="{5F6AEE89-95C9-40ED-B0F6-6FE41A35ADC9}"/>
          </ac:cxnSpMkLst>
        </pc:cxnChg>
        <pc:cxnChg chg="add mod">
          <ac:chgData name="Hong-Yi Chen" userId="9bcf463a73b3d25e" providerId="LiveId" clId="{FD457330-3B68-419D-8E96-012E1668ACBD}" dt="2022-12-29T03:45:31.159" v="367" actId="1076"/>
          <ac:cxnSpMkLst>
            <pc:docMk/>
            <pc:sldMk cId="1836637102" sldId="1845"/>
            <ac:cxnSpMk id="17" creationId="{40C68C65-E660-4562-9EEE-F0F12B3447D3}"/>
          </ac:cxnSpMkLst>
        </pc:cxnChg>
      </pc:sldChg>
      <pc:sldChg chg="addSp delSp modSp mod">
        <pc:chgData name="Hong-Yi Chen" userId="9bcf463a73b3d25e" providerId="LiveId" clId="{FD457330-3B68-419D-8E96-012E1668ACBD}" dt="2022-12-29T03:43:30.632" v="283"/>
        <pc:sldMkLst>
          <pc:docMk/>
          <pc:sldMk cId="948564001" sldId="1890"/>
        </pc:sldMkLst>
        <pc:spChg chg="del mod">
          <ac:chgData name="Hong-Yi Chen" userId="9bcf463a73b3d25e" providerId="LiveId" clId="{FD457330-3B68-419D-8E96-012E1668ACBD}" dt="2022-12-29T03:37:17.994" v="66" actId="478"/>
          <ac:spMkLst>
            <pc:docMk/>
            <pc:sldMk cId="948564001" sldId="1890"/>
            <ac:spMk id="8" creationId="{E306C412-AFF9-450B-B088-2D93DA2DB5BA}"/>
          </ac:spMkLst>
        </pc:spChg>
        <pc:spChg chg="add mod">
          <ac:chgData name="Hong-Yi Chen" userId="9bcf463a73b3d25e" providerId="LiveId" clId="{FD457330-3B68-419D-8E96-012E1668ACBD}" dt="2022-12-29T03:38:38.713" v="112" actId="108"/>
          <ac:spMkLst>
            <pc:docMk/>
            <pc:sldMk cId="948564001" sldId="1890"/>
            <ac:spMk id="13" creationId="{ECF8D1D3-8B47-44D3-8D1F-B8B4DC6C21B7}"/>
          </ac:spMkLst>
        </pc:spChg>
        <pc:spChg chg="add mod">
          <ac:chgData name="Hong-Yi Chen" userId="9bcf463a73b3d25e" providerId="LiveId" clId="{FD457330-3B68-419D-8E96-012E1668ACBD}" dt="2022-12-29T03:38:58.265" v="114"/>
          <ac:spMkLst>
            <pc:docMk/>
            <pc:sldMk cId="948564001" sldId="1890"/>
            <ac:spMk id="15" creationId="{6BFEBB0D-69E3-4BF6-96AA-28451D2B431B}"/>
          </ac:spMkLst>
        </pc:spChg>
        <pc:spChg chg="mod">
          <ac:chgData name="Hong-Yi Chen" userId="9bcf463a73b3d25e" providerId="LiveId" clId="{FD457330-3B68-419D-8E96-012E1668ACBD}" dt="2022-12-29T03:36:47.248" v="61" actId="6549"/>
          <ac:spMkLst>
            <pc:docMk/>
            <pc:sldMk cId="948564001" sldId="1890"/>
            <ac:spMk id="19" creationId="{6B1F9277-F434-405B-85DA-87678D491910}"/>
          </ac:spMkLst>
        </pc:spChg>
        <pc:spChg chg="mod">
          <ac:chgData name="Hong-Yi Chen" userId="9bcf463a73b3d25e" providerId="LiveId" clId="{FD457330-3B68-419D-8E96-012E1668ACBD}" dt="2022-12-29T03:43:30.632" v="283"/>
          <ac:spMkLst>
            <pc:docMk/>
            <pc:sldMk cId="948564001" sldId="1890"/>
            <ac:spMk id="20" creationId="{4B05CAB0-9D00-46ED-B1A9-2CEFFFD9F2AA}"/>
          </ac:spMkLst>
        </pc:spChg>
        <pc:cxnChg chg="add del mod">
          <ac:chgData name="Hong-Yi Chen" userId="9bcf463a73b3d25e" providerId="LiveId" clId="{FD457330-3B68-419D-8E96-012E1668ACBD}" dt="2022-12-29T03:37:54.399" v="87" actId="478"/>
          <ac:cxnSpMkLst>
            <pc:docMk/>
            <pc:sldMk cId="948564001" sldId="1890"/>
            <ac:cxnSpMk id="9" creationId="{CAC7D1A0-A134-4299-9219-F329BCCAF12D}"/>
          </ac:cxnSpMkLst>
        </pc:cxnChg>
        <pc:cxnChg chg="add mod">
          <ac:chgData name="Hong-Yi Chen" userId="9bcf463a73b3d25e" providerId="LiveId" clId="{FD457330-3B68-419D-8E96-012E1668ACBD}" dt="2022-12-29T03:37:51.849" v="86" actId="571"/>
          <ac:cxnSpMkLst>
            <pc:docMk/>
            <pc:sldMk cId="948564001" sldId="1890"/>
            <ac:cxnSpMk id="12" creationId="{A61E3BD6-1884-4547-8F59-233327763B57}"/>
          </ac:cxnSpMkLst>
        </pc:cxnChg>
      </pc:sldChg>
      <pc:sldChg chg="delSp modSp mod">
        <pc:chgData name="Hong-Yi Chen" userId="9bcf463a73b3d25e" providerId="LiveId" clId="{FD457330-3B68-419D-8E96-012E1668ACBD}" dt="2022-12-29T03:40:28.921" v="225" actId="20577"/>
        <pc:sldMkLst>
          <pc:docMk/>
          <pc:sldMk cId="665880068" sldId="1894"/>
        </pc:sldMkLst>
        <pc:spChg chg="mod">
          <ac:chgData name="Hong-Yi Chen" userId="9bcf463a73b3d25e" providerId="LiveId" clId="{FD457330-3B68-419D-8E96-012E1668ACBD}" dt="2022-12-29T03:39:45.610" v="187" actId="1076"/>
          <ac:spMkLst>
            <pc:docMk/>
            <pc:sldMk cId="665880068" sldId="1894"/>
            <ac:spMk id="8" creationId="{0E14F066-786C-4711-9C30-E8F8E5BAA658}"/>
          </ac:spMkLst>
        </pc:spChg>
        <pc:spChg chg="del mod">
          <ac:chgData name="Hong-Yi Chen" userId="9bcf463a73b3d25e" providerId="LiveId" clId="{FD457330-3B68-419D-8E96-012E1668ACBD}" dt="2022-12-29T03:39:10.456" v="115" actId="478"/>
          <ac:spMkLst>
            <pc:docMk/>
            <pc:sldMk cId="665880068" sldId="1894"/>
            <ac:spMk id="9" creationId="{E06A335B-6E80-4B8E-BDED-83B176B924DB}"/>
          </ac:spMkLst>
        </pc:spChg>
        <pc:spChg chg="mod">
          <ac:chgData name="Hong-Yi Chen" userId="9bcf463a73b3d25e" providerId="LiveId" clId="{FD457330-3B68-419D-8E96-012E1668ACBD}" dt="2022-12-29T03:40:08.618" v="222" actId="1076"/>
          <ac:spMkLst>
            <pc:docMk/>
            <pc:sldMk cId="665880068" sldId="1894"/>
            <ac:spMk id="10" creationId="{C65BB41A-5507-42C8-8693-ACC5B875E246}"/>
          </ac:spMkLst>
        </pc:spChg>
        <pc:spChg chg="mod">
          <ac:chgData name="Hong-Yi Chen" userId="9bcf463a73b3d25e" providerId="LiveId" clId="{FD457330-3B68-419D-8E96-012E1668ACBD}" dt="2022-12-29T03:39:57.472" v="221" actId="1035"/>
          <ac:spMkLst>
            <pc:docMk/>
            <pc:sldMk cId="665880068" sldId="1894"/>
            <ac:spMk id="11" creationId="{2CE74D67-6E4C-4289-89A7-85BEA174FC82}"/>
          </ac:spMkLst>
        </pc:spChg>
        <pc:spChg chg="mod">
          <ac:chgData name="Hong-Yi Chen" userId="9bcf463a73b3d25e" providerId="LiveId" clId="{FD457330-3B68-419D-8E96-012E1668ACBD}" dt="2022-12-29T03:40:28.921" v="225" actId="20577"/>
          <ac:spMkLst>
            <pc:docMk/>
            <pc:sldMk cId="665880068" sldId="1894"/>
            <ac:spMk id="12" creationId="{AA4C47CF-C9D6-4F2E-ACAE-F8B9A8E4BCCF}"/>
          </ac:spMkLst>
        </pc:spChg>
        <pc:spChg chg="del">
          <ac:chgData name="Hong-Yi Chen" userId="9bcf463a73b3d25e" providerId="LiveId" clId="{FD457330-3B68-419D-8E96-012E1668ACBD}" dt="2022-12-29T03:39:10.456" v="115" actId="478"/>
          <ac:spMkLst>
            <pc:docMk/>
            <pc:sldMk cId="665880068" sldId="1894"/>
            <ac:spMk id="29" creationId="{70178CA2-54AE-47A8-A489-E18366B93491}"/>
          </ac:spMkLst>
        </pc:spChg>
        <pc:cxnChg chg="mod">
          <ac:chgData name="Hong-Yi Chen" userId="9bcf463a73b3d25e" providerId="LiveId" clId="{FD457330-3B68-419D-8E96-012E1668ACBD}" dt="2022-12-29T03:39:57.472" v="221" actId="1035"/>
          <ac:cxnSpMkLst>
            <pc:docMk/>
            <pc:sldMk cId="665880068" sldId="1894"/>
            <ac:cxnSpMk id="7" creationId="{57482642-13DF-4F99-8BCC-8B1ED8C3FD43}"/>
          </ac:cxnSpMkLst>
        </pc:cxnChg>
        <pc:cxnChg chg="mod">
          <ac:chgData name="Hong-Yi Chen" userId="9bcf463a73b3d25e" providerId="LiveId" clId="{FD457330-3B68-419D-8E96-012E1668ACBD}" dt="2022-12-29T03:39:57.472" v="221" actId="1035"/>
          <ac:cxnSpMkLst>
            <pc:docMk/>
            <pc:sldMk cId="665880068" sldId="1894"/>
            <ac:cxnSpMk id="15" creationId="{5B526923-EAF2-42B0-A328-20F63C5928AD}"/>
          </ac:cxnSpMkLst>
        </pc:cxnChg>
      </pc:sldChg>
      <pc:sldChg chg="delSp modSp mod">
        <pc:chgData name="Hong-Yi Chen" userId="9bcf463a73b3d25e" providerId="LiveId" clId="{FD457330-3B68-419D-8E96-012E1668ACBD}" dt="2022-12-29T03:41:08.687" v="272" actId="1035"/>
        <pc:sldMkLst>
          <pc:docMk/>
          <pc:sldMk cId="3458437024" sldId="1906"/>
        </pc:sldMkLst>
        <pc:spChg chg="mod">
          <ac:chgData name="Hong-Yi Chen" userId="9bcf463a73b3d25e" providerId="LiveId" clId="{FD457330-3B68-419D-8E96-012E1668ACBD}" dt="2022-12-29T03:41:02.122" v="266" actId="1076"/>
          <ac:spMkLst>
            <pc:docMk/>
            <pc:sldMk cId="3458437024" sldId="1906"/>
            <ac:spMk id="7" creationId="{3E2E0742-2527-4A36-B76A-0FC7AE543D4F}"/>
          </ac:spMkLst>
        </pc:spChg>
        <pc:spChg chg="mod">
          <ac:chgData name="Hong-Yi Chen" userId="9bcf463a73b3d25e" providerId="LiveId" clId="{FD457330-3B68-419D-8E96-012E1668ACBD}" dt="2022-12-29T03:41:02.122" v="266" actId="1076"/>
          <ac:spMkLst>
            <pc:docMk/>
            <pc:sldMk cId="3458437024" sldId="1906"/>
            <ac:spMk id="9" creationId="{9E97B2F4-F841-4589-A3B2-D2C70C787857}"/>
          </ac:spMkLst>
        </pc:spChg>
        <pc:spChg chg="mod">
          <ac:chgData name="Hong-Yi Chen" userId="9bcf463a73b3d25e" providerId="LiveId" clId="{FD457330-3B68-419D-8E96-012E1668ACBD}" dt="2022-12-29T03:40:52.281" v="265" actId="1036"/>
          <ac:spMkLst>
            <pc:docMk/>
            <pc:sldMk cId="3458437024" sldId="1906"/>
            <ac:spMk id="10" creationId="{40E51F0B-C135-4333-A617-EA099E4716E5}"/>
          </ac:spMkLst>
        </pc:spChg>
        <pc:spChg chg="del">
          <ac:chgData name="Hong-Yi Chen" userId="9bcf463a73b3d25e" providerId="LiveId" clId="{FD457330-3B68-419D-8E96-012E1668ACBD}" dt="2022-12-29T03:40:43.623" v="227" actId="478"/>
          <ac:spMkLst>
            <pc:docMk/>
            <pc:sldMk cId="3458437024" sldId="1906"/>
            <ac:spMk id="11" creationId="{0956C9ED-A9E9-4519-B87C-B631BE287884}"/>
          </ac:spMkLst>
        </pc:spChg>
        <pc:spChg chg="del">
          <ac:chgData name="Hong-Yi Chen" userId="9bcf463a73b3d25e" providerId="LiveId" clId="{FD457330-3B68-419D-8E96-012E1668ACBD}" dt="2022-12-29T03:40:43.623" v="227" actId="478"/>
          <ac:spMkLst>
            <pc:docMk/>
            <pc:sldMk cId="3458437024" sldId="1906"/>
            <ac:spMk id="12" creationId="{DC32FE49-5899-4122-B58F-3A5A86D9C846}"/>
          </ac:spMkLst>
        </pc:spChg>
        <pc:spChg chg="mod">
          <ac:chgData name="Hong-Yi Chen" userId="9bcf463a73b3d25e" providerId="LiveId" clId="{FD457330-3B68-419D-8E96-012E1668ACBD}" dt="2022-12-29T03:40:52.281" v="265" actId="1036"/>
          <ac:spMkLst>
            <pc:docMk/>
            <pc:sldMk cId="3458437024" sldId="1906"/>
            <ac:spMk id="14" creationId="{32DB34C0-342D-4840-86FB-B7988C367CA4}"/>
          </ac:spMkLst>
        </pc:spChg>
        <pc:spChg chg="del">
          <ac:chgData name="Hong-Yi Chen" userId="9bcf463a73b3d25e" providerId="LiveId" clId="{FD457330-3B68-419D-8E96-012E1668ACBD}" dt="2022-12-29T03:40:37.614" v="226" actId="478"/>
          <ac:spMkLst>
            <pc:docMk/>
            <pc:sldMk cId="3458437024" sldId="1906"/>
            <ac:spMk id="29" creationId="{70178CA2-54AE-47A8-A489-E18366B93491}"/>
          </ac:spMkLst>
        </pc:spChg>
        <pc:cxnChg chg="mod">
          <ac:chgData name="Hong-Yi Chen" userId="9bcf463a73b3d25e" providerId="LiveId" clId="{FD457330-3B68-419D-8E96-012E1668ACBD}" dt="2022-12-29T03:41:05.735" v="270" actId="1035"/>
          <ac:cxnSpMkLst>
            <pc:docMk/>
            <pc:sldMk cId="3458437024" sldId="1906"/>
            <ac:cxnSpMk id="13" creationId="{BCE92647-AFD2-45FB-AAD0-91F9C308C0D9}"/>
          </ac:cxnSpMkLst>
        </pc:cxnChg>
        <pc:cxnChg chg="del">
          <ac:chgData name="Hong-Yi Chen" userId="9bcf463a73b3d25e" providerId="LiveId" clId="{FD457330-3B68-419D-8E96-012E1668ACBD}" dt="2022-12-29T03:40:45.416" v="228" actId="478"/>
          <ac:cxnSpMkLst>
            <pc:docMk/>
            <pc:sldMk cId="3458437024" sldId="1906"/>
            <ac:cxnSpMk id="15" creationId="{5B526923-EAF2-42B0-A328-20F63C5928AD}"/>
          </ac:cxnSpMkLst>
        </pc:cxnChg>
        <pc:cxnChg chg="mod">
          <ac:chgData name="Hong-Yi Chen" userId="9bcf463a73b3d25e" providerId="LiveId" clId="{FD457330-3B68-419D-8E96-012E1668ACBD}" dt="2022-12-29T03:41:08.687" v="272" actId="1035"/>
          <ac:cxnSpMkLst>
            <pc:docMk/>
            <pc:sldMk cId="3458437024" sldId="1906"/>
            <ac:cxnSpMk id="16" creationId="{0AA9897C-D7C9-4FDA-A6F2-3DDFCBD61D7E}"/>
          </ac:cxnSpMkLst>
        </pc:cxnChg>
      </pc:sldChg>
      <pc:sldChg chg="addSp modSp mod modAnim">
        <pc:chgData name="Hong-Yi Chen" userId="9bcf463a73b3d25e" providerId="LiveId" clId="{FD457330-3B68-419D-8E96-012E1668ACBD}" dt="2022-12-29T03:43:04.113" v="280" actId="1036"/>
        <pc:sldMkLst>
          <pc:docMk/>
          <pc:sldMk cId="2530197650" sldId="1918"/>
        </pc:sldMkLst>
        <pc:spChg chg="add mod ord">
          <ac:chgData name="Hong-Yi Chen" userId="9bcf463a73b3d25e" providerId="LiveId" clId="{FD457330-3B68-419D-8E96-012E1668ACBD}" dt="2022-12-29T03:43:04.113" v="280" actId="1036"/>
          <ac:spMkLst>
            <pc:docMk/>
            <pc:sldMk cId="2530197650" sldId="1918"/>
            <ac:spMk id="24" creationId="{8BC279E3-8AE3-4930-A04E-76A335592562}"/>
          </ac:spMkLst>
        </pc:spChg>
        <pc:spChg chg="mod">
          <ac:chgData name="Hong-Yi Chen" userId="9bcf463a73b3d25e" providerId="LiveId" clId="{FD457330-3B68-419D-8E96-012E1668ACBD}" dt="2022-12-29T03:42:49.945" v="276" actId="14100"/>
          <ac:spMkLst>
            <pc:docMk/>
            <pc:sldMk cId="2530197650" sldId="1918"/>
            <ac:spMk id="28" creationId="{407FC362-DB85-48E3-8DFA-12D7A66EE625}"/>
          </ac:spMkLst>
        </pc:spChg>
      </pc:sldChg>
      <pc:sldChg chg="delSp mod ord">
        <pc:chgData name="Hong-Yi Chen" userId="9bcf463a73b3d25e" providerId="LiveId" clId="{FD457330-3B68-419D-8E96-012E1668ACBD}" dt="2022-12-29T03:46:43.450" v="373" actId="478"/>
        <pc:sldMkLst>
          <pc:docMk/>
          <pc:sldMk cId="1833554936" sldId="1920"/>
        </pc:sldMkLst>
        <pc:spChg chg="del">
          <ac:chgData name="Hong-Yi Chen" userId="9bcf463a73b3d25e" providerId="LiveId" clId="{FD457330-3B68-419D-8E96-012E1668ACBD}" dt="2022-12-29T03:46:43.450" v="373" actId="478"/>
          <ac:spMkLst>
            <pc:docMk/>
            <pc:sldMk cId="1833554936" sldId="1920"/>
            <ac:spMk id="4" creationId="{1D0BD00D-E1E0-4BE5-9EC5-1F41F2EB9CAA}"/>
          </ac:spMkLst>
        </pc:spChg>
        <pc:spChg chg="del">
          <ac:chgData name="Hong-Yi Chen" userId="9bcf463a73b3d25e" providerId="LiveId" clId="{FD457330-3B68-419D-8E96-012E1668ACBD}" dt="2022-12-29T03:46:43.450" v="373" actId="478"/>
          <ac:spMkLst>
            <pc:docMk/>
            <pc:sldMk cId="1833554936" sldId="1920"/>
            <ac:spMk id="11" creationId="{439D4BBA-5AAF-40B1-B8D7-068FB033ECDB}"/>
          </ac:spMkLst>
        </pc:spChg>
        <pc:spChg chg="del">
          <ac:chgData name="Hong-Yi Chen" userId="9bcf463a73b3d25e" providerId="LiveId" clId="{FD457330-3B68-419D-8E96-012E1668ACBD}" dt="2022-12-29T03:46:43.450" v="373" actId="478"/>
          <ac:spMkLst>
            <pc:docMk/>
            <pc:sldMk cId="1833554936" sldId="1920"/>
            <ac:spMk id="12" creationId="{376B03B9-8104-48C3-9FEF-B599BE72F313}"/>
          </ac:spMkLst>
        </pc:spChg>
        <pc:picChg chg="del">
          <ac:chgData name="Hong-Yi Chen" userId="9bcf463a73b3d25e" providerId="LiveId" clId="{FD457330-3B68-419D-8E96-012E1668ACBD}" dt="2022-12-29T03:46:41.311" v="372" actId="478"/>
          <ac:picMkLst>
            <pc:docMk/>
            <pc:sldMk cId="1833554936" sldId="1920"/>
            <ac:picMk id="1028" creationId="{3A3AAB9D-4925-4287-A3D5-805E204D51E1}"/>
          </ac:picMkLst>
        </pc:picChg>
      </pc:sldChg>
      <pc:sldChg chg="add del">
        <pc:chgData name="Hong-Yi Chen" userId="9bcf463a73b3d25e" providerId="LiveId" clId="{FD457330-3B68-419D-8E96-012E1668ACBD}" dt="2022-12-29T03:49:23.984" v="379" actId="2696"/>
        <pc:sldMkLst>
          <pc:docMk/>
          <pc:sldMk cId="2625051956" sldId="1948"/>
        </pc:sldMkLst>
      </pc:sldChg>
      <pc:sldChg chg="add del">
        <pc:chgData name="Hong-Yi Chen" userId="9bcf463a73b3d25e" providerId="LiveId" clId="{FD457330-3B68-419D-8E96-012E1668ACBD}" dt="2022-12-29T03:49:23.115" v="378"/>
        <pc:sldMkLst>
          <pc:docMk/>
          <pc:sldMk cId="2679265874" sldId="1948"/>
        </pc:sldMkLst>
      </pc:sldChg>
      <pc:sldChg chg="modSp add">
        <pc:chgData name="Hong-Yi Chen" userId="9bcf463a73b3d25e" providerId="LiveId" clId="{FD457330-3B68-419D-8E96-012E1668ACBD}" dt="2022-12-29T03:46:34.882" v="371"/>
        <pc:sldMkLst>
          <pc:docMk/>
          <pc:sldMk cId="608367795" sldId="1964"/>
        </pc:sldMkLst>
        <pc:spChg chg="mod">
          <ac:chgData name="Hong-Yi Chen" userId="9bcf463a73b3d25e" providerId="LiveId" clId="{FD457330-3B68-419D-8E96-012E1668ACBD}" dt="2022-12-29T03:46:34.882" v="371"/>
          <ac:spMkLst>
            <pc:docMk/>
            <pc:sldMk cId="608367795" sldId="1964"/>
            <ac:spMk id="10" creationId="{C540D5CA-B3A0-4D59-83DE-98E3A5C14546}"/>
          </ac:spMkLst>
        </pc:spChg>
      </pc:sldChg>
    </pc:docChg>
  </pc:docChgLst>
  <pc:docChgLst>
    <pc:chgData name="Hong-Yi Chen" userId="9bcf463a73b3d25e" providerId="LiveId" clId="{D994FBDB-8CBE-4401-8C0D-E103A1CA2DAF}"/>
    <pc:docChg chg="undo custSel addSld delSld modSld sldOrd">
      <pc:chgData name="Hong-Yi Chen" userId="9bcf463a73b3d25e" providerId="LiveId" clId="{D994FBDB-8CBE-4401-8C0D-E103A1CA2DAF}" dt="2023-05-16T03:09:10.610" v="1062" actId="47"/>
      <pc:docMkLst>
        <pc:docMk/>
      </pc:docMkLst>
      <pc:sldChg chg="addSp modSp">
        <pc:chgData name="Hong-Yi Chen" userId="9bcf463a73b3d25e" providerId="LiveId" clId="{D994FBDB-8CBE-4401-8C0D-E103A1CA2DAF}" dt="2023-05-16T03:08:38.719" v="1060"/>
        <pc:sldMkLst>
          <pc:docMk/>
          <pc:sldMk cId="4288622775" sldId="1929"/>
        </pc:sldMkLst>
        <pc:graphicFrameChg chg="add mod">
          <ac:chgData name="Hong-Yi Chen" userId="9bcf463a73b3d25e" providerId="LiveId" clId="{D994FBDB-8CBE-4401-8C0D-E103A1CA2DAF}" dt="2023-05-16T03:08:38.719" v="1060"/>
          <ac:graphicFrameMkLst>
            <pc:docMk/>
            <pc:sldMk cId="4288622775" sldId="1929"/>
            <ac:graphicFrameMk id="2" creationId="{C1AF0181-4B69-4E84-80CD-2CC7067ED0FB}"/>
          </ac:graphicFrameMkLst>
        </pc:graphicFrameChg>
      </pc:sldChg>
      <pc:sldChg chg="del">
        <pc:chgData name="Hong-Yi Chen" userId="9bcf463a73b3d25e" providerId="LiveId" clId="{D994FBDB-8CBE-4401-8C0D-E103A1CA2DAF}" dt="2023-04-22T04:58:01.030" v="60" actId="47"/>
        <pc:sldMkLst>
          <pc:docMk/>
          <pc:sldMk cId="2678368602" sldId="2011"/>
        </pc:sldMkLst>
      </pc:sldChg>
      <pc:sldChg chg="modSp del mod">
        <pc:chgData name="Hong-Yi Chen" userId="9bcf463a73b3d25e" providerId="LiveId" clId="{D994FBDB-8CBE-4401-8C0D-E103A1CA2DAF}" dt="2023-04-22T04:58:26.891" v="66" actId="47"/>
        <pc:sldMkLst>
          <pc:docMk/>
          <pc:sldMk cId="4137273133" sldId="2013"/>
        </pc:sldMkLst>
        <pc:spChg chg="mod">
          <ac:chgData name="Hong-Yi Chen" userId="9bcf463a73b3d25e" providerId="LiveId" clId="{D994FBDB-8CBE-4401-8C0D-E103A1CA2DAF}" dt="2023-04-22T04:54:05.487" v="14" actId="2085"/>
          <ac:spMkLst>
            <pc:docMk/>
            <pc:sldMk cId="4137273133" sldId="2013"/>
            <ac:spMk id="3" creationId="{7C5F905B-14A0-4092-9319-A99E7D8F5484}"/>
          </ac:spMkLst>
        </pc:spChg>
        <pc:spChg chg="mod">
          <ac:chgData name="Hong-Yi Chen" userId="9bcf463a73b3d25e" providerId="LiveId" clId="{D994FBDB-8CBE-4401-8C0D-E103A1CA2DAF}" dt="2023-04-22T04:53:46.190" v="10" actId="14100"/>
          <ac:spMkLst>
            <pc:docMk/>
            <pc:sldMk cId="4137273133" sldId="2013"/>
            <ac:spMk id="4" creationId="{57F17ABE-B3C4-4AC4-A51C-342C2E3B518A}"/>
          </ac:spMkLst>
        </pc:spChg>
        <pc:spChg chg="mod">
          <ac:chgData name="Hong-Yi Chen" userId="9bcf463a73b3d25e" providerId="LiveId" clId="{D994FBDB-8CBE-4401-8C0D-E103A1CA2DAF}" dt="2023-04-22T04:53:19.355" v="5" actId="14100"/>
          <ac:spMkLst>
            <pc:docMk/>
            <pc:sldMk cId="4137273133" sldId="2013"/>
            <ac:spMk id="70" creationId="{7F8722BE-7932-4414-88E7-6D5F7228446F}"/>
          </ac:spMkLst>
        </pc:spChg>
        <pc:spChg chg="mod">
          <ac:chgData name="Hong-Yi Chen" userId="9bcf463a73b3d25e" providerId="LiveId" clId="{D994FBDB-8CBE-4401-8C0D-E103A1CA2DAF}" dt="2023-04-22T04:53:05.953" v="2" actId="6549"/>
          <ac:spMkLst>
            <pc:docMk/>
            <pc:sldMk cId="4137273133" sldId="2013"/>
            <ac:spMk id="71" creationId="{9A41DF3C-8259-45D1-B5BB-779970CCAB24}"/>
          </ac:spMkLst>
        </pc:spChg>
        <pc:grpChg chg="mod">
          <ac:chgData name="Hong-Yi Chen" userId="9bcf463a73b3d25e" providerId="LiveId" clId="{D994FBDB-8CBE-4401-8C0D-E103A1CA2DAF}" dt="2023-04-22T04:53:24.563" v="6" actId="1076"/>
          <ac:grpSpMkLst>
            <pc:docMk/>
            <pc:sldMk cId="4137273133" sldId="2013"/>
            <ac:grpSpMk id="5" creationId="{777C58A8-E188-4B85-A7D4-071E6968C201}"/>
          </ac:grpSpMkLst>
        </pc:grpChg>
      </pc:sldChg>
      <pc:sldChg chg="del">
        <pc:chgData name="Hong-Yi Chen" userId="9bcf463a73b3d25e" providerId="LiveId" clId="{D994FBDB-8CBE-4401-8C0D-E103A1CA2DAF}" dt="2023-04-22T04:58:17.747" v="64" actId="47"/>
        <pc:sldMkLst>
          <pc:docMk/>
          <pc:sldMk cId="167295031" sldId="2014"/>
        </pc:sldMkLst>
      </pc:sldChg>
      <pc:sldChg chg="addSp delSp modSp del mod">
        <pc:chgData name="Hong-Yi Chen" userId="9bcf463a73b3d25e" providerId="LiveId" clId="{D994FBDB-8CBE-4401-8C0D-E103A1CA2DAF}" dt="2023-04-22T05:15:37.413" v="92" actId="47"/>
        <pc:sldMkLst>
          <pc:docMk/>
          <pc:sldMk cId="553109339" sldId="2015"/>
        </pc:sldMkLst>
        <pc:spChg chg="mod">
          <ac:chgData name="Hong-Yi Chen" userId="9bcf463a73b3d25e" providerId="LiveId" clId="{D994FBDB-8CBE-4401-8C0D-E103A1CA2DAF}" dt="2023-04-22T04:56:19.994" v="40" actId="14100"/>
          <ac:spMkLst>
            <pc:docMk/>
            <pc:sldMk cId="553109339" sldId="2015"/>
            <ac:spMk id="2" creationId="{6C9A5EBF-51E8-45E3-922F-4D002B6FB3A8}"/>
          </ac:spMkLst>
        </pc:spChg>
        <pc:spChg chg="mod">
          <ac:chgData name="Hong-Yi Chen" userId="9bcf463a73b3d25e" providerId="LiveId" clId="{D994FBDB-8CBE-4401-8C0D-E103A1CA2DAF}" dt="2023-04-22T04:56:06.069" v="35" actId="1076"/>
          <ac:spMkLst>
            <pc:docMk/>
            <pc:sldMk cId="553109339" sldId="2015"/>
            <ac:spMk id="3" creationId="{7C5F905B-14A0-4092-9319-A99E7D8F5484}"/>
          </ac:spMkLst>
        </pc:spChg>
        <pc:spChg chg="mod">
          <ac:chgData name="Hong-Yi Chen" userId="9bcf463a73b3d25e" providerId="LiveId" clId="{D994FBDB-8CBE-4401-8C0D-E103A1CA2DAF}" dt="2023-04-22T04:55:52.085" v="31" actId="14100"/>
          <ac:spMkLst>
            <pc:docMk/>
            <pc:sldMk cId="553109339" sldId="2015"/>
            <ac:spMk id="4" creationId="{57F17ABE-B3C4-4AC4-A51C-342C2E3B518A}"/>
          </ac:spMkLst>
        </pc:spChg>
        <pc:spChg chg="mod">
          <ac:chgData name="Hong-Yi Chen" userId="9bcf463a73b3d25e" providerId="LiveId" clId="{D994FBDB-8CBE-4401-8C0D-E103A1CA2DAF}" dt="2023-04-22T04:56:13.269" v="38" actId="14100"/>
          <ac:spMkLst>
            <pc:docMk/>
            <pc:sldMk cId="553109339" sldId="2015"/>
            <ac:spMk id="23" creationId="{1DCEF0BC-3288-4DE1-AE45-58C4DF7789CC}"/>
          </ac:spMkLst>
        </pc:spChg>
        <pc:spChg chg="mod">
          <ac:chgData name="Hong-Yi Chen" userId="9bcf463a73b3d25e" providerId="LiveId" clId="{D994FBDB-8CBE-4401-8C0D-E103A1CA2DAF}" dt="2023-04-22T05:04:55.631" v="84" actId="207"/>
          <ac:spMkLst>
            <pc:docMk/>
            <pc:sldMk cId="553109339" sldId="2015"/>
            <ac:spMk id="40" creationId="{8404570E-5FB6-4EE2-96F4-0B438B81C4EB}"/>
          </ac:spMkLst>
        </pc:spChg>
        <pc:spChg chg="mod">
          <ac:chgData name="Hong-Yi Chen" userId="9bcf463a73b3d25e" providerId="LiveId" clId="{D994FBDB-8CBE-4401-8C0D-E103A1CA2DAF}" dt="2023-04-22T05:04:55.631" v="84" actId="207"/>
          <ac:spMkLst>
            <pc:docMk/>
            <pc:sldMk cId="553109339" sldId="2015"/>
            <ac:spMk id="41" creationId="{D835B56A-D6F8-45B2-BC30-5286893CA84B}"/>
          </ac:spMkLst>
        </pc:spChg>
        <pc:spChg chg="mod">
          <ac:chgData name="Hong-Yi Chen" userId="9bcf463a73b3d25e" providerId="LiveId" clId="{D994FBDB-8CBE-4401-8C0D-E103A1CA2DAF}" dt="2023-04-22T05:04:55.631" v="84" actId="207"/>
          <ac:spMkLst>
            <pc:docMk/>
            <pc:sldMk cId="553109339" sldId="2015"/>
            <ac:spMk id="42" creationId="{89B470E1-08C9-4DBA-AFB0-0CC9208853C6}"/>
          </ac:spMkLst>
        </pc:spChg>
        <pc:spChg chg="mod">
          <ac:chgData name="Hong-Yi Chen" userId="9bcf463a73b3d25e" providerId="LiveId" clId="{D994FBDB-8CBE-4401-8C0D-E103A1CA2DAF}" dt="2023-04-22T05:04:55.631" v="84" actId="207"/>
          <ac:spMkLst>
            <pc:docMk/>
            <pc:sldMk cId="553109339" sldId="2015"/>
            <ac:spMk id="43" creationId="{BDF94417-1F73-4B7D-95B1-B9D22F6685A5}"/>
          </ac:spMkLst>
        </pc:spChg>
        <pc:spChg chg="mod">
          <ac:chgData name="Hong-Yi Chen" userId="9bcf463a73b3d25e" providerId="LiveId" clId="{D994FBDB-8CBE-4401-8C0D-E103A1CA2DAF}" dt="2023-04-22T05:04:55.631" v="84" actId="207"/>
          <ac:spMkLst>
            <pc:docMk/>
            <pc:sldMk cId="553109339" sldId="2015"/>
            <ac:spMk id="44" creationId="{9B30921D-2131-4E4A-A30C-5EDB2E3C6A2C}"/>
          </ac:spMkLst>
        </pc:spChg>
        <pc:spChg chg="mod">
          <ac:chgData name="Hong-Yi Chen" userId="9bcf463a73b3d25e" providerId="LiveId" clId="{D994FBDB-8CBE-4401-8C0D-E103A1CA2DAF}" dt="2023-04-22T05:04:55.631" v="84" actId="207"/>
          <ac:spMkLst>
            <pc:docMk/>
            <pc:sldMk cId="553109339" sldId="2015"/>
            <ac:spMk id="45" creationId="{B548F577-54D6-4084-B14D-A98853EF50CE}"/>
          </ac:spMkLst>
        </pc:spChg>
        <pc:spChg chg="mod">
          <ac:chgData name="Hong-Yi Chen" userId="9bcf463a73b3d25e" providerId="LiveId" clId="{D994FBDB-8CBE-4401-8C0D-E103A1CA2DAF}" dt="2023-04-22T05:04:55.631" v="84" actId="207"/>
          <ac:spMkLst>
            <pc:docMk/>
            <pc:sldMk cId="553109339" sldId="2015"/>
            <ac:spMk id="46" creationId="{F3259B6C-BEAD-4309-973C-062206BB2111}"/>
          </ac:spMkLst>
        </pc:spChg>
        <pc:spChg chg="mod">
          <ac:chgData name="Hong-Yi Chen" userId="9bcf463a73b3d25e" providerId="LiveId" clId="{D994FBDB-8CBE-4401-8C0D-E103A1CA2DAF}" dt="2023-04-22T05:04:55.631" v="84" actId="207"/>
          <ac:spMkLst>
            <pc:docMk/>
            <pc:sldMk cId="553109339" sldId="2015"/>
            <ac:spMk id="47" creationId="{9780DE7E-2B15-4910-A04E-5C6441802E7E}"/>
          </ac:spMkLst>
        </pc:spChg>
        <pc:spChg chg="mod">
          <ac:chgData name="Hong-Yi Chen" userId="9bcf463a73b3d25e" providerId="LiveId" clId="{D994FBDB-8CBE-4401-8C0D-E103A1CA2DAF}" dt="2023-04-22T05:04:55.631" v="84" actId="207"/>
          <ac:spMkLst>
            <pc:docMk/>
            <pc:sldMk cId="553109339" sldId="2015"/>
            <ac:spMk id="48" creationId="{1838F11F-F963-48C7-9226-A6ACF43DA0B6}"/>
          </ac:spMkLst>
        </pc:spChg>
        <pc:spChg chg="mod">
          <ac:chgData name="Hong-Yi Chen" userId="9bcf463a73b3d25e" providerId="LiveId" clId="{D994FBDB-8CBE-4401-8C0D-E103A1CA2DAF}" dt="2023-04-22T05:04:55.631" v="84" actId="207"/>
          <ac:spMkLst>
            <pc:docMk/>
            <pc:sldMk cId="553109339" sldId="2015"/>
            <ac:spMk id="49" creationId="{73DBD104-F237-4ADB-AF87-BCFD34084C01}"/>
          </ac:spMkLst>
        </pc:spChg>
        <pc:spChg chg="mod">
          <ac:chgData name="Hong-Yi Chen" userId="9bcf463a73b3d25e" providerId="LiveId" clId="{D994FBDB-8CBE-4401-8C0D-E103A1CA2DAF}" dt="2023-04-22T05:04:55.631" v="84" actId="207"/>
          <ac:spMkLst>
            <pc:docMk/>
            <pc:sldMk cId="553109339" sldId="2015"/>
            <ac:spMk id="50" creationId="{1DE168DF-6472-459E-B184-92A64194AAE5}"/>
          </ac:spMkLst>
        </pc:spChg>
        <pc:spChg chg="mod">
          <ac:chgData name="Hong-Yi Chen" userId="9bcf463a73b3d25e" providerId="LiveId" clId="{D994FBDB-8CBE-4401-8C0D-E103A1CA2DAF}" dt="2023-04-22T05:04:55.631" v="84" actId="207"/>
          <ac:spMkLst>
            <pc:docMk/>
            <pc:sldMk cId="553109339" sldId="2015"/>
            <ac:spMk id="51" creationId="{49B9B31A-5DD8-4C60-BD71-2C0B58637D87}"/>
          </ac:spMkLst>
        </pc:spChg>
        <pc:spChg chg="mod">
          <ac:chgData name="Hong-Yi Chen" userId="9bcf463a73b3d25e" providerId="LiveId" clId="{D994FBDB-8CBE-4401-8C0D-E103A1CA2DAF}" dt="2023-04-22T05:04:55.631" v="84" actId="207"/>
          <ac:spMkLst>
            <pc:docMk/>
            <pc:sldMk cId="553109339" sldId="2015"/>
            <ac:spMk id="52" creationId="{C309FA71-75C9-49C3-8AD7-6EA05E58C86A}"/>
          </ac:spMkLst>
        </pc:spChg>
        <pc:spChg chg="mod">
          <ac:chgData name="Hong-Yi Chen" userId="9bcf463a73b3d25e" providerId="LiveId" clId="{D994FBDB-8CBE-4401-8C0D-E103A1CA2DAF}" dt="2023-04-22T04:56:35.547" v="45" actId="14100"/>
          <ac:spMkLst>
            <pc:docMk/>
            <pc:sldMk cId="553109339" sldId="2015"/>
            <ac:spMk id="69" creationId="{379E60EC-3FEC-489A-B3E2-5B9FA421E771}"/>
          </ac:spMkLst>
        </pc:spChg>
        <pc:spChg chg="mod">
          <ac:chgData name="Hong-Yi Chen" userId="9bcf463a73b3d25e" providerId="LiveId" clId="{D994FBDB-8CBE-4401-8C0D-E103A1CA2DAF}" dt="2023-04-22T05:02:55.289" v="83" actId="14100"/>
          <ac:spMkLst>
            <pc:docMk/>
            <pc:sldMk cId="553109339" sldId="2015"/>
            <ac:spMk id="70" creationId="{7F8722BE-7932-4414-88E7-6D5F7228446F}"/>
          </ac:spMkLst>
        </pc:spChg>
        <pc:spChg chg="mod">
          <ac:chgData name="Hong-Yi Chen" userId="9bcf463a73b3d25e" providerId="LiveId" clId="{D994FBDB-8CBE-4401-8C0D-E103A1CA2DAF}" dt="2023-04-22T04:54:42.427" v="17" actId="6549"/>
          <ac:spMkLst>
            <pc:docMk/>
            <pc:sldMk cId="553109339" sldId="2015"/>
            <ac:spMk id="71" creationId="{9A41DF3C-8259-45D1-B5BB-779970CCAB24}"/>
          </ac:spMkLst>
        </pc:spChg>
        <pc:spChg chg="mod">
          <ac:chgData name="Hong-Yi Chen" userId="9bcf463a73b3d25e" providerId="LiveId" clId="{D994FBDB-8CBE-4401-8C0D-E103A1CA2DAF}" dt="2023-04-22T04:55:35.583" v="28" actId="14100"/>
          <ac:spMkLst>
            <pc:docMk/>
            <pc:sldMk cId="553109339" sldId="2015"/>
            <ac:spMk id="73" creationId="{28450ECA-709C-4C10-884D-F11BA27785E6}"/>
          </ac:spMkLst>
        </pc:spChg>
        <pc:spChg chg="mod">
          <ac:chgData name="Hong-Yi Chen" userId="9bcf463a73b3d25e" providerId="LiveId" clId="{D994FBDB-8CBE-4401-8C0D-E103A1CA2DAF}" dt="2023-04-22T04:55:05.165" v="23" actId="14100"/>
          <ac:spMkLst>
            <pc:docMk/>
            <pc:sldMk cId="553109339" sldId="2015"/>
            <ac:spMk id="74" creationId="{5B5F58B4-C71D-452D-8C00-EAC39CEF79C2}"/>
          </ac:spMkLst>
        </pc:spChg>
        <pc:spChg chg="mod">
          <ac:chgData name="Hong-Yi Chen" userId="9bcf463a73b3d25e" providerId="LiveId" clId="{D994FBDB-8CBE-4401-8C0D-E103A1CA2DAF}" dt="2023-04-22T04:56:29.085" v="43" actId="6549"/>
          <ac:spMkLst>
            <pc:docMk/>
            <pc:sldMk cId="553109339" sldId="2015"/>
            <ac:spMk id="75" creationId="{3FC5CBE0-570E-4F22-94D1-ED768F4C6506}"/>
          </ac:spMkLst>
        </pc:spChg>
        <pc:spChg chg="del">
          <ac:chgData name="Hong-Yi Chen" userId="9bcf463a73b3d25e" providerId="LiveId" clId="{D994FBDB-8CBE-4401-8C0D-E103A1CA2DAF}" dt="2023-04-22T04:57:07.891" v="53" actId="478"/>
          <ac:spMkLst>
            <pc:docMk/>
            <pc:sldMk cId="553109339" sldId="2015"/>
            <ac:spMk id="76" creationId="{283C0B6C-EF81-466E-A800-D8EE4093CF26}"/>
          </ac:spMkLst>
        </pc:spChg>
        <pc:spChg chg="mod">
          <ac:chgData name="Hong-Yi Chen" userId="9bcf463a73b3d25e" providerId="LiveId" clId="{D994FBDB-8CBE-4401-8C0D-E103A1CA2DAF}" dt="2023-04-22T04:57:15.453" v="54" actId="14100"/>
          <ac:spMkLst>
            <pc:docMk/>
            <pc:sldMk cId="553109339" sldId="2015"/>
            <ac:spMk id="77" creationId="{228B8099-57D9-4335-8A36-AB971E6310DC}"/>
          </ac:spMkLst>
        </pc:spChg>
        <pc:spChg chg="add mod">
          <ac:chgData name="Hong-Yi Chen" userId="9bcf463a73b3d25e" providerId="LiveId" clId="{D994FBDB-8CBE-4401-8C0D-E103A1CA2DAF}" dt="2023-04-22T04:57:21.502" v="55" actId="1038"/>
          <ac:spMkLst>
            <pc:docMk/>
            <pc:sldMk cId="553109339" sldId="2015"/>
            <ac:spMk id="78" creationId="{6157C4DE-1ECB-480E-BDC9-E27B5032B092}"/>
          </ac:spMkLst>
        </pc:spChg>
        <pc:grpChg chg="mod">
          <ac:chgData name="Hong-Yi Chen" userId="9bcf463a73b3d25e" providerId="LiveId" clId="{D994FBDB-8CBE-4401-8C0D-E103A1CA2DAF}" dt="2023-04-22T04:54:56.306" v="20" actId="1076"/>
          <ac:grpSpMkLst>
            <pc:docMk/>
            <pc:sldMk cId="553109339" sldId="2015"/>
            <ac:grpSpMk id="5" creationId="{777C58A8-E188-4B85-A7D4-071E6968C201}"/>
          </ac:grpSpMkLst>
        </pc:grpChg>
        <pc:grpChg chg="mod">
          <ac:chgData name="Hong-Yi Chen" userId="9bcf463a73b3d25e" providerId="LiveId" clId="{D994FBDB-8CBE-4401-8C0D-E103A1CA2DAF}" dt="2023-04-22T04:56:26.903" v="41" actId="1076"/>
          <ac:grpSpMkLst>
            <pc:docMk/>
            <pc:sldMk cId="553109339" sldId="2015"/>
            <ac:grpSpMk id="6" creationId="{EF56198E-CE98-4F38-BE36-96A77607DEEF}"/>
          </ac:grpSpMkLst>
        </pc:grpChg>
        <pc:grpChg chg="mod">
          <ac:chgData name="Hong-Yi Chen" userId="9bcf463a73b3d25e" providerId="LiveId" clId="{D994FBDB-8CBE-4401-8C0D-E103A1CA2DAF}" dt="2023-04-22T04:56:38.795" v="46" actId="1076"/>
          <ac:grpSpMkLst>
            <pc:docMk/>
            <pc:sldMk cId="553109339" sldId="2015"/>
            <ac:grpSpMk id="68" creationId="{E3E52C5B-66CB-4B4F-997B-D6B017BAB69E}"/>
          </ac:grpSpMkLst>
        </pc:grpChg>
        <pc:grpChg chg="mod">
          <ac:chgData name="Hong-Yi Chen" userId="9bcf463a73b3d25e" providerId="LiveId" clId="{D994FBDB-8CBE-4401-8C0D-E103A1CA2DAF}" dt="2023-04-22T04:55:29.954" v="27" actId="1076"/>
          <ac:grpSpMkLst>
            <pc:docMk/>
            <pc:sldMk cId="553109339" sldId="2015"/>
            <ac:grpSpMk id="72" creationId="{5B82052F-5A2D-4B46-9E9A-FBD7B030F7B2}"/>
          </ac:grpSpMkLst>
        </pc:grpChg>
      </pc:sldChg>
      <pc:sldChg chg="delSp add del mod delAnim modAnim">
        <pc:chgData name="Hong-Yi Chen" userId="9bcf463a73b3d25e" providerId="LiveId" clId="{D994FBDB-8CBE-4401-8C0D-E103A1CA2DAF}" dt="2023-04-22T05:15:26.557" v="90" actId="47"/>
        <pc:sldMkLst>
          <pc:docMk/>
          <pc:sldMk cId="972145942" sldId="2016"/>
        </pc:sldMkLst>
        <pc:grpChg chg="del">
          <ac:chgData name="Hong-Yi Chen" userId="9bcf463a73b3d25e" providerId="LiveId" clId="{D994FBDB-8CBE-4401-8C0D-E103A1CA2DAF}" dt="2023-04-22T04:57:52.191" v="57" actId="478"/>
          <ac:grpSpMkLst>
            <pc:docMk/>
            <pc:sldMk cId="972145942" sldId="2016"/>
            <ac:grpSpMk id="68" creationId="{E3E52C5B-66CB-4B4F-997B-D6B017BAB69E}"/>
          </ac:grpSpMkLst>
        </pc:grpChg>
      </pc:sldChg>
      <pc:sldChg chg="delSp add del mod delAnim modAnim">
        <pc:chgData name="Hong-Yi Chen" userId="9bcf463a73b3d25e" providerId="LiveId" clId="{D994FBDB-8CBE-4401-8C0D-E103A1CA2DAF}" dt="2023-04-22T05:15:16.189" v="88" actId="47"/>
        <pc:sldMkLst>
          <pc:docMk/>
          <pc:sldMk cId="905442441" sldId="2017"/>
        </pc:sldMkLst>
        <pc:grpChg chg="del">
          <ac:chgData name="Hong-Yi Chen" userId="9bcf463a73b3d25e" providerId="LiveId" clId="{D994FBDB-8CBE-4401-8C0D-E103A1CA2DAF}" dt="2023-04-22T04:58:11.909" v="62" actId="478"/>
          <ac:grpSpMkLst>
            <pc:docMk/>
            <pc:sldMk cId="905442441" sldId="2017"/>
            <ac:grpSpMk id="72" creationId="{5B82052F-5A2D-4B46-9E9A-FBD7B030F7B2}"/>
          </ac:grpSpMkLst>
        </pc:grpChg>
      </pc:sldChg>
      <pc:sldChg chg="addSp delSp modSp add del mod delAnim modAnim">
        <pc:chgData name="Hong-Yi Chen" userId="9bcf463a73b3d25e" providerId="LiveId" clId="{D994FBDB-8CBE-4401-8C0D-E103A1CA2DAF}" dt="2023-04-22T05:15:00.330" v="86" actId="47"/>
        <pc:sldMkLst>
          <pc:docMk/>
          <pc:sldMk cId="3767175270" sldId="2018"/>
        </pc:sldMkLst>
        <pc:spChg chg="mod">
          <ac:chgData name="Hong-Yi Chen" userId="9bcf463a73b3d25e" providerId="LiveId" clId="{D994FBDB-8CBE-4401-8C0D-E103A1CA2DAF}" dt="2023-04-22T05:02:19.484" v="79"/>
          <ac:spMkLst>
            <pc:docMk/>
            <pc:sldMk cId="3767175270" sldId="2018"/>
            <ac:spMk id="69" creationId="{F4DC9130-7998-4113-B50A-1DFBBB4803A4}"/>
          </ac:spMkLst>
        </pc:spChg>
        <pc:spChg chg="mod">
          <ac:chgData name="Hong-Yi Chen" userId="9bcf463a73b3d25e" providerId="LiveId" clId="{D994FBDB-8CBE-4401-8C0D-E103A1CA2DAF}" dt="2023-04-22T05:02:19.484" v="79"/>
          <ac:spMkLst>
            <pc:docMk/>
            <pc:sldMk cId="3767175270" sldId="2018"/>
            <ac:spMk id="72" creationId="{50CD6A76-7C17-4462-8DDD-B43457A3F94F}"/>
          </ac:spMkLst>
        </pc:spChg>
        <pc:spChg chg="del">
          <ac:chgData name="Hong-Yi Chen" userId="9bcf463a73b3d25e" providerId="LiveId" clId="{D994FBDB-8CBE-4401-8C0D-E103A1CA2DAF}" dt="2023-04-22T04:58:32.083" v="68" actId="478"/>
          <ac:spMkLst>
            <pc:docMk/>
            <pc:sldMk cId="3767175270" sldId="2018"/>
            <ac:spMk id="77" creationId="{228B8099-57D9-4335-8A36-AB971E6310DC}"/>
          </ac:spMkLst>
        </pc:spChg>
        <pc:spChg chg="del">
          <ac:chgData name="Hong-Yi Chen" userId="9bcf463a73b3d25e" providerId="LiveId" clId="{D994FBDB-8CBE-4401-8C0D-E103A1CA2DAF}" dt="2023-04-22T04:58:32.083" v="68" actId="478"/>
          <ac:spMkLst>
            <pc:docMk/>
            <pc:sldMk cId="3767175270" sldId="2018"/>
            <ac:spMk id="78" creationId="{6157C4DE-1ECB-480E-BDC9-E27B5032B092}"/>
          </ac:spMkLst>
        </pc:spChg>
        <pc:grpChg chg="del">
          <ac:chgData name="Hong-Yi Chen" userId="9bcf463a73b3d25e" providerId="LiveId" clId="{D994FBDB-8CBE-4401-8C0D-E103A1CA2DAF}" dt="2023-04-22T05:02:18.928" v="78" actId="478"/>
          <ac:grpSpMkLst>
            <pc:docMk/>
            <pc:sldMk cId="3767175270" sldId="2018"/>
            <ac:grpSpMk id="5" creationId="{777C58A8-E188-4B85-A7D4-071E6968C201}"/>
          </ac:grpSpMkLst>
        </pc:grpChg>
        <pc:grpChg chg="del">
          <ac:chgData name="Hong-Yi Chen" userId="9bcf463a73b3d25e" providerId="LiveId" clId="{D994FBDB-8CBE-4401-8C0D-E103A1CA2DAF}" dt="2023-04-22T04:58:30.781" v="67" actId="478"/>
          <ac:grpSpMkLst>
            <pc:docMk/>
            <pc:sldMk cId="3767175270" sldId="2018"/>
            <ac:grpSpMk id="6" creationId="{EF56198E-CE98-4F38-BE36-96A77607DEEF}"/>
          </ac:grpSpMkLst>
        </pc:grpChg>
        <pc:grpChg chg="add mod">
          <ac:chgData name="Hong-Yi Chen" userId="9bcf463a73b3d25e" providerId="LiveId" clId="{D994FBDB-8CBE-4401-8C0D-E103A1CA2DAF}" dt="2023-04-22T05:02:19.484" v="79"/>
          <ac:grpSpMkLst>
            <pc:docMk/>
            <pc:sldMk cId="3767175270" sldId="2018"/>
            <ac:grpSpMk id="68" creationId="{13B2DE0F-E5E5-41C3-8209-A2FE09C0BF03}"/>
          </ac:grpSpMkLst>
        </pc:grpChg>
      </pc:sldChg>
      <pc:sldChg chg="add">
        <pc:chgData name="Hong-Yi Chen" userId="9bcf463a73b3d25e" providerId="LiveId" clId="{D994FBDB-8CBE-4401-8C0D-E103A1CA2DAF}" dt="2023-04-22T05:15:23.980" v="89"/>
        <pc:sldMkLst>
          <pc:docMk/>
          <pc:sldMk cId="2224645579" sldId="2019"/>
        </pc:sldMkLst>
      </pc:sldChg>
      <pc:sldChg chg="add">
        <pc:chgData name="Hong-Yi Chen" userId="9bcf463a73b3d25e" providerId="LiveId" clId="{D994FBDB-8CBE-4401-8C0D-E103A1CA2DAF}" dt="2023-04-22T05:15:14.307" v="87"/>
        <pc:sldMkLst>
          <pc:docMk/>
          <pc:sldMk cId="4125859843" sldId="2020"/>
        </pc:sldMkLst>
      </pc:sldChg>
      <pc:sldChg chg="add">
        <pc:chgData name="Hong-Yi Chen" userId="9bcf463a73b3d25e" providerId="LiveId" clId="{D994FBDB-8CBE-4401-8C0D-E103A1CA2DAF}" dt="2023-04-22T05:14:58.427" v="85"/>
        <pc:sldMkLst>
          <pc:docMk/>
          <pc:sldMk cId="3318796924" sldId="2021"/>
        </pc:sldMkLst>
      </pc:sldChg>
      <pc:sldChg chg="add">
        <pc:chgData name="Hong-Yi Chen" userId="9bcf463a73b3d25e" providerId="LiveId" clId="{D994FBDB-8CBE-4401-8C0D-E103A1CA2DAF}" dt="2023-04-22T05:15:35.876" v="91"/>
        <pc:sldMkLst>
          <pc:docMk/>
          <pc:sldMk cId="1722247726" sldId="2022"/>
        </pc:sldMkLst>
      </pc:sldChg>
      <pc:sldChg chg="addSp delSp modSp add del mod ord">
        <pc:chgData name="Hong-Yi Chen" userId="9bcf463a73b3d25e" providerId="LiveId" clId="{D994FBDB-8CBE-4401-8C0D-E103A1CA2DAF}" dt="2023-04-22T05:54:12.284" v="842" actId="47"/>
        <pc:sldMkLst>
          <pc:docMk/>
          <pc:sldMk cId="1983405579" sldId="2023"/>
        </pc:sldMkLst>
        <pc:spChg chg="mod">
          <ac:chgData name="Hong-Yi Chen" userId="9bcf463a73b3d25e" providerId="LiveId" clId="{D994FBDB-8CBE-4401-8C0D-E103A1CA2DAF}" dt="2023-04-22T05:33:31.659" v="378" actId="14100"/>
          <ac:spMkLst>
            <pc:docMk/>
            <pc:sldMk cId="1983405579" sldId="2023"/>
            <ac:spMk id="2" creationId="{6C9A5EBF-51E8-45E3-922F-4D002B6FB3A8}"/>
          </ac:spMkLst>
        </pc:spChg>
        <pc:spChg chg="mod">
          <ac:chgData name="Hong-Yi Chen" userId="9bcf463a73b3d25e" providerId="LiveId" clId="{D994FBDB-8CBE-4401-8C0D-E103A1CA2DAF}" dt="2023-04-22T05:27:06.273" v="160" actId="14100"/>
          <ac:spMkLst>
            <pc:docMk/>
            <pc:sldMk cId="1983405579" sldId="2023"/>
            <ac:spMk id="9" creationId="{2B4E5DF8-A41B-4DFF-864A-A836BB3F11E5}"/>
          </ac:spMkLst>
        </pc:spChg>
        <pc:spChg chg="mod">
          <ac:chgData name="Hong-Yi Chen" userId="9bcf463a73b3d25e" providerId="LiveId" clId="{D994FBDB-8CBE-4401-8C0D-E103A1CA2DAF}" dt="2023-04-22T05:27:02.127" v="159" actId="6549"/>
          <ac:spMkLst>
            <pc:docMk/>
            <pc:sldMk cId="1983405579" sldId="2023"/>
            <ac:spMk id="10" creationId="{32DF71A0-DB64-458C-B675-4EBCAB89C804}"/>
          </ac:spMkLst>
        </pc:spChg>
        <pc:spChg chg="mod">
          <ac:chgData name="Hong-Yi Chen" userId="9bcf463a73b3d25e" providerId="LiveId" clId="{D994FBDB-8CBE-4401-8C0D-E103A1CA2DAF}" dt="2023-04-22T05:33:24.268" v="377" actId="20577"/>
          <ac:spMkLst>
            <pc:docMk/>
            <pc:sldMk cId="1983405579" sldId="2023"/>
            <ac:spMk id="23" creationId="{1DCEF0BC-3288-4DE1-AE45-58C4DF7789CC}"/>
          </ac:spMkLst>
        </pc:spChg>
        <pc:spChg chg="add del mod topLvl">
          <ac:chgData name="Hong-Yi Chen" userId="9bcf463a73b3d25e" providerId="LiveId" clId="{D994FBDB-8CBE-4401-8C0D-E103A1CA2DAF}" dt="2023-04-22T05:46:53.349" v="505" actId="478"/>
          <ac:spMkLst>
            <pc:docMk/>
            <pc:sldMk cId="1983405579" sldId="2023"/>
            <ac:spMk id="26" creationId="{E92E308F-DC14-4DA6-B0C5-556331CC70DC}"/>
          </ac:spMkLst>
        </pc:spChg>
        <pc:spChg chg="del mod topLvl">
          <ac:chgData name="Hong-Yi Chen" userId="9bcf463a73b3d25e" providerId="LiveId" clId="{D994FBDB-8CBE-4401-8C0D-E103A1CA2DAF}" dt="2023-04-22T05:49:40.854" v="787" actId="478"/>
          <ac:spMkLst>
            <pc:docMk/>
            <pc:sldMk cId="1983405579" sldId="2023"/>
            <ac:spMk id="34" creationId="{8A77F09A-BACC-4A92-9E31-85A9AE1CFF1F}"/>
          </ac:spMkLst>
        </pc:spChg>
        <pc:spChg chg="mod topLvl">
          <ac:chgData name="Hong-Yi Chen" userId="9bcf463a73b3d25e" providerId="LiveId" clId="{D994FBDB-8CBE-4401-8C0D-E103A1CA2DAF}" dt="2023-04-22T05:51:06.490" v="821" actId="207"/>
          <ac:spMkLst>
            <pc:docMk/>
            <pc:sldMk cId="1983405579" sldId="2023"/>
            <ac:spMk id="35" creationId="{3FBA2F87-C595-411D-B197-FDDAD94C881D}"/>
          </ac:spMkLst>
        </pc:spChg>
        <pc:spChg chg="del mod topLvl">
          <ac:chgData name="Hong-Yi Chen" userId="9bcf463a73b3d25e" providerId="LiveId" clId="{D994FBDB-8CBE-4401-8C0D-E103A1CA2DAF}" dt="2023-04-22T05:49:38.624" v="786" actId="478"/>
          <ac:spMkLst>
            <pc:docMk/>
            <pc:sldMk cId="1983405579" sldId="2023"/>
            <ac:spMk id="36" creationId="{2C0BF9AA-064D-435C-9C27-47B227616176}"/>
          </ac:spMkLst>
        </pc:spChg>
        <pc:spChg chg="del mod topLvl">
          <ac:chgData name="Hong-Yi Chen" userId="9bcf463a73b3d25e" providerId="LiveId" clId="{D994FBDB-8CBE-4401-8C0D-E103A1CA2DAF}" dt="2023-04-22T05:49:42.130" v="788" actId="478"/>
          <ac:spMkLst>
            <pc:docMk/>
            <pc:sldMk cId="1983405579" sldId="2023"/>
            <ac:spMk id="37" creationId="{8A37293D-F6E4-4493-95C6-C45BE4D13AE8}"/>
          </ac:spMkLst>
        </pc:spChg>
        <pc:spChg chg="del mod topLvl">
          <ac:chgData name="Hong-Yi Chen" userId="9bcf463a73b3d25e" providerId="LiveId" clId="{D994FBDB-8CBE-4401-8C0D-E103A1CA2DAF}" dt="2023-04-22T05:49:45.099" v="789" actId="478"/>
          <ac:spMkLst>
            <pc:docMk/>
            <pc:sldMk cId="1983405579" sldId="2023"/>
            <ac:spMk id="38" creationId="{A8081091-C115-483A-AC1D-5206DD4024E7}"/>
          </ac:spMkLst>
        </pc:spChg>
        <pc:spChg chg="del mod topLvl">
          <ac:chgData name="Hong-Yi Chen" userId="9bcf463a73b3d25e" providerId="LiveId" clId="{D994FBDB-8CBE-4401-8C0D-E103A1CA2DAF}" dt="2023-04-22T05:49:52.751" v="791" actId="478"/>
          <ac:spMkLst>
            <pc:docMk/>
            <pc:sldMk cId="1983405579" sldId="2023"/>
            <ac:spMk id="39" creationId="{10886374-F15C-45E4-9C73-4E5962DF5004}"/>
          </ac:spMkLst>
        </pc:spChg>
        <pc:spChg chg="del mod topLvl">
          <ac:chgData name="Hong-Yi Chen" userId="9bcf463a73b3d25e" providerId="LiveId" clId="{D994FBDB-8CBE-4401-8C0D-E103A1CA2DAF}" dt="2023-04-22T05:46:23.354" v="500" actId="478"/>
          <ac:spMkLst>
            <pc:docMk/>
            <pc:sldMk cId="1983405579" sldId="2023"/>
            <ac:spMk id="40" creationId="{8404570E-5FB6-4EE2-96F4-0B438B81C4EB}"/>
          </ac:spMkLst>
        </pc:spChg>
        <pc:spChg chg="del mod topLvl">
          <ac:chgData name="Hong-Yi Chen" userId="9bcf463a73b3d25e" providerId="LiveId" clId="{D994FBDB-8CBE-4401-8C0D-E103A1CA2DAF}" dt="2023-04-22T05:46:22.187" v="499" actId="478"/>
          <ac:spMkLst>
            <pc:docMk/>
            <pc:sldMk cId="1983405579" sldId="2023"/>
            <ac:spMk id="41" creationId="{D835B56A-D6F8-45B2-BC30-5286893CA84B}"/>
          </ac:spMkLst>
        </pc:spChg>
        <pc:spChg chg="del mod topLvl">
          <ac:chgData name="Hong-Yi Chen" userId="9bcf463a73b3d25e" providerId="LiveId" clId="{D994FBDB-8CBE-4401-8C0D-E103A1CA2DAF}" dt="2023-04-22T05:46:20.728" v="498" actId="478"/>
          <ac:spMkLst>
            <pc:docMk/>
            <pc:sldMk cId="1983405579" sldId="2023"/>
            <ac:spMk id="42" creationId="{89B470E1-08C9-4DBA-AFB0-0CC9208853C6}"/>
          </ac:spMkLst>
        </pc:spChg>
        <pc:spChg chg="del mod topLvl">
          <ac:chgData name="Hong-Yi Chen" userId="9bcf463a73b3d25e" providerId="LiveId" clId="{D994FBDB-8CBE-4401-8C0D-E103A1CA2DAF}" dt="2023-04-22T05:46:19.173" v="497" actId="478"/>
          <ac:spMkLst>
            <pc:docMk/>
            <pc:sldMk cId="1983405579" sldId="2023"/>
            <ac:spMk id="43" creationId="{BDF94417-1F73-4B7D-95B1-B9D22F6685A5}"/>
          </ac:spMkLst>
        </pc:spChg>
        <pc:spChg chg="mod topLvl">
          <ac:chgData name="Hong-Yi Chen" userId="9bcf463a73b3d25e" providerId="LiveId" clId="{D994FBDB-8CBE-4401-8C0D-E103A1CA2DAF}" dt="2023-04-22T05:47:45.293" v="595" actId="1037"/>
          <ac:spMkLst>
            <pc:docMk/>
            <pc:sldMk cId="1983405579" sldId="2023"/>
            <ac:spMk id="44" creationId="{9B30921D-2131-4E4A-A30C-5EDB2E3C6A2C}"/>
          </ac:spMkLst>
        </pc:spChg>
        <pc:spChg chg="del mod topLvl">
          <ac:chgData name="Hong-Yi Chen" userId="9bcf463a73b3d25e" providerId="LiveId" clId="{D994FBDB-8CBE-4401-8C0D-E103A1CA2DAF}" dt="2023-04-22T05:48:48.371" v="671" actId="478"/>
          <ac:spMkLst>
            <pc:docMk/>
            <pc:sldMk cId="1983405579" sldId="2023"/>
            <ac:spMk id="45" creationId="{B548F577-54D6-4084-B14D-A98853EF50CE}"/>
          </ac:spMkLst>
        </pc:spChg>
        <pc:spChg chg="del mod topLvl">
          <ac:chgData name="Hong-Yi Chen" userId="9bcf463a73b3d25e" providerId="LiveId" clId="{D994FBDB-8CBE-4401-8C0D-E103A1CA2DAF}" dt="2023-04-22T05:48:46.465" v="670" actId="478"/>
          <ac:spMkLst>
            <pc:docMk/>
            <pc:sldMk cId="1983405579" sldId="2023"/>
            <ac:spMk id="46" creationId="{F3259B6C-BEAD-4309-973C-062206BB2111}"/>
          </ac:spMkLst>
        </pc:spChg>
        <pc:spChg chg="mod topLvl">
          <ac:chgData name="Hong-Yi Chen" userId="9bcf463a73b3d25e" providerId="LiveId" clId="{D994FBDB-8CBE-4401-8C0D-E103A1CA2DAF}" dt="2023-04-22T05:51:26.903" v="825" actId="1076"/>
          <ac:spMkLst>
            <pc:docMk/>
            <pc:sldMk cId="1983405579" sldId="2023"/>
            <ac:spMk id="47" creationId="{9780DE7E-2B15-4910-A04E-5C6441802E7E}"/>
          </ac:spMkLst>
        </pc:spChg>
        <pc:spChg chg="del mod topLvl">
          <ac:chgData name="Hong-Yi Chen" userId="9bcf463a73b3d25e" providerId="LiveId" clId="{D994FBDB-8CBE-4401-8C0D-E103A1CA2DAF}" dt="2023-04-22T05:48:45" v="669" actId="478"/>
          <ac:spMkLst>
            <pc:docMk/>
            <pc:sldMk cId="1983405579" sldId="2023"/>
            <ac:spMk id="48" creationId="{1838F11F-F963-48C7-9226-A6ACF43DA0B6}"/>
          </ac:spMkLst>
        </pc:spChg>
        <pc:spChg chg="del mod topLvl">
          <ac:chgData name="Hong-Yi Chen" userId="9bcf463a73b3d25e" providerId="LiveId" clId="{D994FBDB-8CBE-4401-8C0D-E103A1CA2DAF}" dt="2023-04-22T05:48:29.771" v="668" actId="478"/>
          <ac:spMkLst>
            <pc:docMk/>
            <pc:sldMk cId="1983405579" sldId="2023"/>
            <ac:spMk id="49" creationId="{73DBD104-F237-4ADB-AF87-BCFD34084C01}"/>
          </ac:spMkLst>
        </pc:spChg>
        <pc:spChg chg="del mod topLvl">
          <ac:chgData name="Hong-Yi Chen" userId="9bcf463a73b3d25e" providerId="LiveId" clId="{D994FBDB-8CBE-4401-8C0D-E103A1CA2DAF}" dt="2023-04-22T05:48:27.455" v="667" actId="478"/>
          <ac:spMkLst>
            <pc:docMk/>
            <pc:sldMk cId="1983405579" sldId="2023"/>
            <ac:spMk id="50" creationId="{1DE168DF-6472-459E-B184-92A64194AAE5}"/>
          </ac:spMkLst>
        </pc:spChg>
        <pc:spChg chg="mod topLvl">
          <ac:chgData name="Hong-Yi Chen" userId="9bcf463a73b3d25e" providerId="LiveId" clId="{D994FBDB-8CBE-4401-8C0D-E103A1CA2DAF}" dt="2023-04-22T05:49:12.619" v="770" actId="1037"/>
          <ac:spMkLst>
            <pc:docMk/>
            <pc:sldMk cId="1983405579" sldId="2023"/>
            <ac:spMk id="51" creationId="{49B9B31A-5DD8-4C60-BD71-2C0B58637D87}"/>
          </ac:spMkLst>
        </pc:spChg>
        <pc:spChg chg="del mod topLvl">
          <ac:chgData name="Hong-Yi Chen" userId="9bcf463a73b3d25e" providerId="LiveId" clId="{D994FBDB-8CBE-4401-8C0D-E103A1CA2DAF}" dt="2023-04-22T05:45:33.807" v="476" actId="478"/>
          <ac:spMkLst>
            <pc:docMk/>
            <pc:sldMk cId="1983405579" sldId="2023"/>
            <ac:spMk id="52" creationId="{C309FA71-75C9-49C3-8AD7-6EA05E58C86A}"/>
          </ac:spMkLst>
        </pc:spChg>
        <pc:spChg chg="mod">
          <ac:chgData name="Hong-Yi Chen" userId="9bcf463a73b3d25e" providerId="LiveId" clId="{D994FBDB-8CBE-4401-8C0D-E103A1CA2DAF}" dt="2023-04-22T05:36:08.239" v="450" actId="14100"/>
          <ac:spMkLst>
            <pc:docMk/>
            <pc:sldMk cId="1983405579" sldId="2023"/>
            <ac:spMk id="69" creationId="{379E60EC-3FEC-489A-B3E2-5B9FA421E771}"/>
          </ac:spMkLst>
        </pc:spChg>
        <pc:spChg chg="mod">
          <ac:chgData name="Hong-Yi Chen" userId="9bcf463a73b3d25e" providerId="LiveId" clId="{D994FBDB-8CBE-4401-8C0D-E103A1CA2DAF}" dt="2023-04-22T05:29:04.074" v="210" actId="14100"/>
          <ac:spMkLst>
            <pc:docMk/>
            <pc:sldMk cId="1983405579" sldId="2023"/>
            <ac:spMk id="70" creationId="{7F8722BE-7932-4414-88E7-6D5F7228446F}"/>
          </ac:spMkLst>
        </pc:spChg>
        <pc:spChg chg="mod">
          <ac:chgData name="Hong-Yi Chen" userId="9bcf463a73b3d25e" providerId="LiveId" clId="{D994FBDB-8CBE-4401-8C0D-E103A1CA2DAF}" dt="2023-04-22T05:28:50.555" v="209" actId="20577"/>
          <ac:spMkLst>
            <pc:docMk/>
            <pc:sldMk cId="1983405579" sldId="2023"/>
            <ac:spMk id="71" creationId="{9A41DF3C-8259-45D1-B5BB-779970CCAB24}"/>
          </ac:spMkLst>
        </pc:spChg>
        <pc:spChg chg="mod">
          <ac:chgData name="Hong-Yi Chen" userId="9bcf463a73b3d25e" providerId="LiveId" clId="{D994FBDB-8CBE-4401-8C0D-E103A1CA2DAF}" dt="2023-04-22T05:30:48.051" v="249" actId="14100"/>
          <ac:spMkLst>
            <pc:docMk/>
            <pc:sldMk cId="1983405579" sldId="2023"/>
            <ac:spMk id="73" creationId="{28450ECA-709C-4C10-884D-F11BA27785E6}"/>
          </ac:spMkLst>
        </pc:spChg>
        <pc:spChg chg="mod">
          <ac:chgData name="Hong-Yi Chen" userId="9bcf463a73b3d25e" providerId="LiveId" clId="{D994FBDB-8CBE-4401-8C0D-E103A1CA2DAF}" dt="2023-04-22T05:30:41.029" v="248" actId="20577"/>
          <ac:spMkLst>
            <pc:docMk/>
            <pc:sldMk cId="1983405579" sldId="2023"/>
            <ac:spMk id="74" creationId="{5B5F58B4-C71D-452D-8C00-EAC39CEF79C2}"/>
          </ac:spMkLst>
        </pc:spChg>
        <pc:spChg chg="mod">
          <ac:chgData name="Hong-Yi Chen" userId="9bcf463a73b3d25e" providerId="LiveId" clId="{D994FBDB-8CBE-4401-8C0D-E103A1CA2DAF}" dt="2023-04-22T05:34:33.128" v="405" actId="20577"/>
          <ac:spMkLst>
            <pc:docMk/>
            <pc:sldMk cId="1983405579" sldId="2023"/>
            <ac:spMk id="75" creationId="{3FC5CBE0-570E-4F22-94D1-ED768F4C6506}"/>
          </ac:spMkLst>
        </pc:spChg>
        <pc:spChg chg="mod">
          <ac:chgData name="Hong-Yi Chen" userId="9bcf463a73b3d25e" providerId="LiveId" clId="{D994FBDB-8CBE-4401-8C0D-E103A1CA2DAF}" dt="2023-04-22T05:34:57.183" v="447" actId="20577"/>
          <ac:spMkLst>
            <pc:docMk/>
            <pc:sldMk cId="1983405579" sldId="2023"/>
            <ac:spMk id="76" creationId="{3ED35DCA-8D88-4E3B-86E5-3ECCA64FB504}"/>
          </ac:spMkLst>
        </pc:spChg>
        <pc:spChg chg="mod">
          <ac:chgData name="Hong-Yi Chen" userId="9bcf463a73b3d25e" providerId="LiveId" clId="{D994FBDB-8CBE-4401-8C0D-E103A1CA2DAF}" dt="2023-04-22T05:32:10.464" v="344" actId="14100"/>
          <ac:spMkLst>
            <pc:docMk/>
            <pc:sldMk cId="1983405579" sldId="2023"/>
            <ac:spMk id="78" creationId="{AE7276A1-25FB-4E4C-B06D-3DBE88B76618}"/>
          </ac:spMkLst>
        </pc:spChg>
        <pc:spChg chg="mod">
          <ac:chgData name="Hong-Yi Chen" userId="9bcf463a73b3d25e" providerId="LiveId" clId="{D994FBDB-8CBE-4401-8C0D-E103A1CA2DAF}" dt="2023-04-22T05:52:41.878" v="829" actId="14100"/>
          <ac:spMkLst>
            <pc:docMk/>
            <pc:sldMk cId="1983405579" sldId="2023"/>
            <ac:spMk id="79" creationId="{DBFFDC3E-0A43-4C4C-B481-DACBF9B88956}"/>
          </ac:spMkLst>
        </pc:spChg>
        <pc:spChg chg="mod">
          <ac:chgData name="Hong-Yi Chen" userId="9bcf463a73b3d25e" providerId="LiveId" clId="{D994FBDB-8CBE-4401-8C0D-E103A1CA2DAF}" dt="2023-04-22T05:52:46.638" v="830" actId="14100"/>
          <ac:spMkLst>
            <pc:docMk/>
            <pc:sldMk cId="1983405579" sldId="2023"/>
            <ac:spMk id="80" creationId="{52A13F7D-2E0F-47DF-9724-5CEE2C1A4E3D}"/>
          </ac:spMkLst>
        </pc:spChg>
        <pc:spChg chg="mod">
          <ac:chgData name="Hong-Yi Chen" userId="9bcf463a73b3d25e" providerId="LiveId" clId="{D994FBDB-8CBE-4401-8C0D-E103A1CA2DAF}" dt="2023-04-22T05:26:33.661" v="146" actId="20577"/>
          <ac:spMkLst>
            <pc:docMk/>
            <pc:sldMk cId="1983405579" sldId="2023"/>
            <ac:spMk id="81" creationId="{C7CDBF92-F55E-4FEB-944A-39712C4AF83F}"/>
          </ac:spMkLst>
        </pc:spChg>
        <pc:spChg chg="mod">
          <ac:chgData name="Hong-Yi Chen" userId="9bcf463a73b3d25e" providerId="LiveId" clId="{D994FBDB-8CBE-4401-8C0D-E103A1CA2DAF}" dt="2023-04-22T05:32:08.036" v="343" actId="14100"/>
          <ac:spMkLst>
            <pc:docMk/>
            <pc:sldMk cId="1983405579" sldId="2023"/>
            <ac:spMk id="82" creationId="{24ADBC04-6070-406A-A6A2-C6FB973BA896}"/>
          </ac:spMkLst>
        </pc:spChg>
        <pc:spChg chg="add mod">
          <ac:chgData name="Hong-Yi Chen" userId="9bcf463a73b3d25e" providerId="LiveId" clId="{D994FBDB-8CBE-4401-8C0D-E103A1CA2DAF}" dt="2023-04-22T05:51:13.135" v="822" actId="207"/>
          <ac:spMkLst>
            <pc:docMk/>
            <pc:sldMk cId="1983405579" sldId="2023"/>
            <ac:spMk id="83" creationId="{759E5A3E-59D4-4BED-B7C0-EA6290438E3E}"/>
          </ac:spMkLst>
        </pc:spChg>
        <pc:spChg chg="add mod">
          <ac:chgData name="Hong-Yi Chen" userId="9bcf463a73b3d25e" providerId="LiveId" clId="{D994FBDB-8CBE-4401-8C0D-E103A1CA2DAF}" dt="2023-04-22T05:50:50.309" v="820" actId="20577"/>
          <ac:spMkLst>
            <pc:docMk/>
            <pc:sldMk cId="1983405579" sldId="2023"/>
            <ac:spMk id="84" creationId="{1DF289C1-3DC9-4349-841A-438C737A349D}"/>
          </ac:spMkLst>
        </pc:spChg>
        <pc:grpChg chg="add del mod">
          <ac:chgData name="Hong-Yi Chen" userId="9bcf463a73b3d25e" providerId="LiveId" clId="{D994FBDB-8CBE-4401-8C0D-E103A1CA2DAF}" dt="2023-04-22T05:40:11.392" v="454" actId="478"/>
          <ac:grpSpMkLst>
            <pc:docMk/>
            <pc:sldMk cId="1983405579" sldId="2023"/>
            <ac:grpSpMk id="5" creationId="{777C58A8-E188-4B85-A7D4-071E6968C201}"/>
          </ac:grpSpMkLst>
        </pc:grpChg>
        <pc:grpChg chg="del mod">
          <ac:chgData name="Hong-Yi Chen" userId="9bcf463a73b3d25e" providerId="LiveId" clId="{D994FBDB-8CBE-4401-8C0D-E103A1CA2DAF}" dt="2023-04-22T05:34:59.745" v="448" actId="478"/>
          <ac:grpSpMkLst>
            <pc:docMk/>
            <pc:sldMk cId="1983405579" sldId="2023"/>
            <ac:grpSpMk id="6" creationId="{EF56198E-CE98-4F38-BE36-96A77607DEEF}"/>
          </ac:grpSpMkLst>
        </pc:grpChg>
        <pc:grpChg chg="del">
          <ac:chgData name="Hong-Yi Chen" userId="9bcf463a73b3d25e" providerId="LiveId" clId="{D994FBDB-8CBE-4401-8C0D-E103A1CA2DAF}" dt="2023-04-22T05:27:25.898" v="161" actId="165"/>
          <ac:grpSpMkLst>
            <pc:docMk/>
            <pc:sldMk cId="1983405579" sldId="2023"/>
            <ac:grpSpMk id="25" creationId="{3E395BD5-5AF0-424D-8270-12B5675AA0C5}"/>
          </ac:grpSpMkLst>
        </pc:grpChg>
        <pc:grpChg chg="mod topLvl">
          <ac:chgData name="Hong-Yi Chen" userId="9bcf463a73b3d25e" providerId="LiveId" clId="{D994FBDB-8CBE-4401-8C0D-E103A1CA2DAF}" dt="2023-04-22T05:27:25.898" v="161" actId="165"/>
          <ac:grpSpMkLst>
            <pc:docMk/>
            <pc:sldMk cId="1983405579" sldId="2023"/>
            <ac:grpSpMk id="28" creationId="{7517C685-31C1-4620-BCDF-33F3C84EACE6}"/>
          </ac:grpSpMkLst>
        </pc:grpChg>
        <pc:grpChg chg="mod">
          <ac:chgData name="Hong-Yi Chen" userId="9bcf463a73b3d25e" providerId="LiveId" clId="{D994FBDB-8CBE-4401-8C0D-E103A1CA2DAF}" dt="2023-04-22T05:52:04.715" v="828" actId="1076"/>
          <ac:grpSpMkLst>
            <pc:docMk/>
            <pc:sldMk cId="1983405579" sldId="2023"/>
            <ac:grpSpMk id="68" creationId="{E3E52C5B-66CB-4B4F-997B-D6B017BAB69E}"/>
          </ac:grpSpMkLst>
        </pc:grpChg>
        <pc:grpChg chg="mod">
          <ac:chgData name="Hong-Yi Chen" userId="9bcf463a73b3d25e" providerId="LiveId" clId="{D994FBDB-8CBE-4401-8C0D-E103A1CA2DAF}" dt="2023-04-22T05:51:47.628" v="826" actId="1076"/>
          <ac:grpSpMkLst>
            <pc:docMk/>
            <pc:sldMk cId="1983405579" sldId="2023"/>
            <ac:grpSpMk id="72" creationId="{5B82052F-5A2D-4B46-9E9A-FBD7B030F7B2}"/>
          </ac:grpSpMkLst>
        </pc:grpChg>
        <pc:grpChg chg="add mod">
          <ac:chgData name="Hong-Yi Chen" userId="9bcf463a73b3d25e" providerId="LiveId" clId="{D994FBDB-8CBE-4401-8C0D-E103A1CA2DAF}" dt="2023-04-22T05:51:47.628" v="826" actId="1076"/>
          <ac:grpSpMkLst>
            <pc:docMk/>
            <pc:sldMk cId="1983405579" sldId="2023"/>
            <ac:grpSpMk id="77" creationId="{B5588688-5658-4FAE-93F8-A1CC4365E9DD}"/>
          </ac:grpSpMkLst>
        </pc:grpChg>
        <pc:picChg chg="del mod topLvl">
          <ac:chgData name="Hong-Yi Chen" userId="9bcf463a73b3d25e" providerId="LiveId" clId="{D994FBDB-8CBE-4401-8C0D-E103A1CA2DAF}" dt="2023-04-22T05:47:18.493" v="509" actId="478"/>
          <ac:picMkLst>
            <pc:docMk/>
            <pc:sldMk cId="1983405579" sldId="2023"/>
            <ac:picMk id="27" creationId="{30FB2435-887A-4DD9-9290-5C0083561B2C}"/>
          </ac:picMkLst>
        </pc:picChg>
        <pc:picChg chg="add del mod">
          <ac:chgData name="Hong-Yi Chen" userId="9bcf463a73b3d25e" providerId="LiveId" clId="{D994FBDB-8CBE-4401-8C0D-E103A1CA2DAF}" dt="2023-04-22T05:51:17.974" v="823" actId="478"/>
          <ac:picMkLst>
            <pc:docMk/>
            <pc:sldMk cId="1983405579" sldId="2023"/>
            <ac:picMk id="1026" creationId="{5724276F-650A-47F7-ACEE-233BEE276D01}"/>
          </ac:picMkLst>
        </pc:picChg>
        <pc:cxnChg chg="add del">
          <ac:chgData name="Hong-Yi Chen" userId="9bcf463a73b3d25e" providerId="LiveId" clId="{D994FBDB-8CBE-4401-8C0D-E103A1CA2DAF}" dt="2023-04-22T05:46:29.611" v="502" actId="478"/>
          <ac:cxnSpMkLst>
            <pc:docMk/>
            <pc:sldMk cId="1983405579" sldId="2023"/>
            <ac:cxnSpMk id="4" creationId="{7701DC04-23F6-48EF-8B20-4EB9738DED3B}"/>
          </ac:cxnSpMkLst>
        </pc:cxnChg>
        <pc:cxnChg chg="del mod topLvl">
          <ac:chgData name="Hong-Yi Chen" userId="9bcf463a73b3d25e" providerId="LiveId" clId="{D994FBDB-8CBE-4401-8C0D-E103A1CA2DAF}" dt="2023-04-22T05:47:19.755" v="510" actId="478"/>
          <ac:cxnSpMkLst>
            <pc:docMk/>
            <pc:sldMk cId="1983405579" sldId="2023"/>
            <ac:cxnSpMk id="29" creationId="{56D1351C-998B-45C6-8992-A834D1D1E420}"/>
          </ac:cxnSpMkLst>
        </pc:cxnChg>
        <pc:cxnChg chg="del mod topLvl">
          <ac:chgData name="Hong-Yi Chen" userId="9bcf463a73b3d25e" providerId="LiveId" clId="{D994FBDB-8CBE-4401-8C0D-E103A1CA2DAF}" dt="2023-04-22T05:47:24.370" v="511" actId="478"/>
          <ac:cxnSpMkLst>
            <pc:docMk/>
            <pc:sldMk cId="1983405579" sldId="2023"/>
            <ac:cxnSpMk id="30" creationId="{67800910-A03A-4390-A641-0DD0C473D7DB}"/>
          </ac:cxnSpMkLst>
        </pc:cxnChg>
        <pc:cxnChg chg="del mod topLvl">
          <ac:chgData name="Hong-Yi Chen" userId="9bcf463a73b3d25e" providerId="LiveId" clId="{D994FBDB-8CBE-4401-8C0D-E103A1CA2DAF}" dt="2023-04-22T05:47:07.745" v="508" actId="478"/>
          <ac:cxnSpMkLst>
            <pc:docMk/>
            <pc:sldMk cId="1983405579" sldId="2023"/>
            <ac:cxnSpMk id="31" creationId="{648E5514-48AA-4A55-83F2-BB04431D6A43}"/>
          </ac:cxnSpMkLst>
        </pc:cxnChg>
        <pc:cxnChg chg="del mod topLvl">
          <ac:chgData name="Hong-Yi Chen" userId="9bcf463a73b3d25e" providerId="LiveId" clId="{D994FBDB-8CBE-4401-8C0D-E103A1CA2DAF}" dt="2023-04-22T05:47:06.678" v="507" actId="478"/>
          <ac:cxnSpMkLst>
            <pc:docMk/>
            <pc:sldMk cId="1983405579" sldId="2023"/>
            <ac:cxnSpMk id="32" creationId="{02404D08-0767-478C-8CE5-2FCC0220C143}"/>
          </ac:cxnSpMkLst>
        </pc:cxnChg>
        <pc:cxnChg chg="del mod topLvl">
          <ac:chgData name="Hong-Yi Chen" userId="9bcf463a73b3d25e" providerId="LiveId" clId="{D994FBDB-8CBE-4401-8C0D-E103A1CA2DAF}" dt="2023-04-22T05:47:01.780" v="506" actId="478"/>
          <ac:cxnSpMkLst>
            <pc:docMk/>
            <pc:sldMk cId="1983405579" sldId="2023"/>
            <ac:cxnSpMk id="33" creationId="{E6912DD2-4F23-4FBE-A9E0-032C8BDB15DE}"/>
          </ac:cxnSpMkLst>
        </pc:cxnChg>
        <pc:cxnChg chg="mod">
          <ac:chgData name="Hong-Yi Chen" userId="9bcf463a73b3d25e" providerId="LiveId" clId="{D994FBDB-8CBE-4401-8C0D-E103A1CA2DAF}" dt="2023-04-22T05:27:25.898" v="161" actId="165"/>
          <ac:cxnSpMkLst>
            <pc:docMk/>
            <pc:sldMk cId="1983405579" sldId="2023"/>
            <ac:cxnSpMk id="53" creationId="{B61AC34E-DF03-4B37-87AB-8B4464777D10}"/>
          </ac:cxnSpMkLst>
        </pc:cxnChg>
        <pc:cxnChg chg="mod">
          <ac:chgData name="Hong-Yi Chen" userId="9bcf463a73b3d25e" providerId="LiveId" clId="{D994FBDB-8CBE-4401-8C0D-E103A1CA2DAF}" dt="2023-04-22T05:27:25.898" v="161" actId="165"/>
          <ac:cxnSpMkLst>
            <pc:docMk/>
            <pc:sldMk cId="1983405579" sldId="2023"/>
            <ac:cxnSpMk id="54" creationId="{6EA6B401-F187-4C1A-B9A9-F943ED5F98BD}"/>
          </ac:cxnSpMkLst>
        </pc:cxnChg>
        <pc:cxnChg chg="mod">
          <ac:chgData name="Hong-Yi Chen" userId="9bcf463a73b3d25e" providerId="LiveId" clId="{D994FBDB-8CBE-4401-8C0D-E103A1CA2DAF}" dt="2023-04-22T05:27:25.898" v="161" actId="165"/>
          <ac:cxnSpMkLst>
            <pc:docMk/>
            <pc:sldMk cId="1983405579" sldId="2023"/>
            <ac:cxnSpMk id="55" creationId="{69C5561D-CEF0-4202-AEF4-2F6BBBAE8EC9}"/>
          </ac:cxnSpMkLst>
        </pc:cxnChg>
        <pc:cxnChg chg="mod">
          <ac:chgData name="Hong-Yi Chen" userId="9bcf463a73b3d25e" providerId="LiveId" clId="{D994FBDB-8CBE-4401-8C0D-E103A1CA2DAF}" dt="2023-04-22T05:27:25.898" v="161" actId="165"/>
          <ac:cxnSpMkLst>
            <pc:docMk/>
            <pc:sldMk cId="1983405579" sldId="2023"/>
            <ac:cxnSpMk id="56" creationId="{4B033A94-6E76-4458-9C61-21A985E19B1E}"/>
          </ac:cxnSpMkLst>
        </pc:cxnChg>
        <pc:cxnChg chg="mod">
          <ac:chgData name="Hong-Yi Chen" userId="9bcf463a73b3d25e" providerId="LiveId" clId="{D994FBDB-8CBE-4401-8C0D-E103A1CA2DAF}" dt="2023-04-22T05:27:25.898" v="161" actId="165"/>
          <ac:cxnSpMkLst>
            <pc:docMk/>
            <pc:sldMk cId="1983405579" sldId="2023"/>
            <ac:cxnSpMk id="57" creationId="{69D6BC54-2018-4D5F-AD88-7507043D6AD0}"/>
          </ac:cxnSpMkLst>
        </pc:cxnChg>
        <pc:cxnChg chg="mod">
          <ac:chgData name="Hong-Yi Chen" userId="9bcf463a73b3d25e" providerId="LiveId" clId="{D994FBDB-8CBE-4401-8C0D-E103A1CA2DAF}" dt="2023-04-22T05:27:25.898" v="161" actId="165"/>
          <ac:cxnSpMkLst>
            <pc:docMk/>
            <pc:sldMk cId="1983405579" sldId="2023"/>
            <ac:cxnSpMk id="58" creationId="{233C5ED2-8237-4E41-94B7-2B1CC5D229EB}"/>
          </ac:cxnSpMkLst>
        </pc:cxnChg>
        <pc:cxnChg chg="mod">
          <ac:chgData name="Hong-Yi Chen" userId="9bcf463a73b3d25e" providerId="LiveId" clId="{D994FBDB-8CBE-4401-8C0D-E103A1CA2DAF}" dt="2023-04-22T05:27:25.898" v="161" actId="165"/>
          <ac:cxnSpMkLst>
            <pc:docMk/>
            <pc:sldMk cId="1983405579" sldId="2023"/>
            <ac:cxnSpMk id="59" creationId="{F5A4CB36-2BF1-4A0D-A6E3-DB4039451C47}"/>
          </ac:cxnSpMkLst>
        </pc:cxnChg>
        <pc:cxnChg chg="mod">
          <ac:chgData name="Hong-Yi Chen" userId="9bcf463a73b3d25e" providerId="LiveId" clId="{D994FBDB-8CBE-4401-8C0D-E103A1CA2DAF}" dt="2023-04-22T05:27:25.898" v="161" actId="165"/>
          <ac:cxnSpMkLst>
            <pc:docMk/>
            <pc:sldMk cId="1983405579" sldId="2023"/>
            <ac:cxnSpMk id="60" creationId="{F4055E8A-704E-4BD4-B87F-AB1E30FBB6D3}"/>
          </ac:cxnSpMkLst>
        </pc:cxnChg>
        <pc:cxnChg chg="mod">
          <ac:chgData name="Hong-Yi Chen" userId="9bcf463a73b3d25e" providerId="LiveId" clId="{D994FBDB-8CBE-4401-8C0D-E103A1CA2DAF}" dt="2023-04-22T05:46:44.317" v="503" actId="1582"/>
          <ac:cxnSpMkLst>
            <pc:docMk/>
            <pc:sldMk cId="1983405579" sldId="2023"/>
            <ac:cxnSpMk id="61" creationId="{AB471BCE-B5F8-48DD-9AC5-E7F842DF5670}"/>
          </ac:cxnSpMkLst>
        </pc:cxnChg>
        <pc:cxnChg chg="mod">
          <ac:chgData name="Hong-Yi Chen" userId="9bcf463a73b3d25e" providerId="LiveId" clId="{D994FBDB-8CBE-4401-8C0D-E103A1CA2DAF}" dt="2023-04-22T05:27:25.898" v="161" actId="165"/>
          <ac:cxnSpMkLst>
            <pc:docMk/>
            <pc:sldMk cId="1983405579" sldId="2023"/>
            <ac:cxnSpMk id="62" creationId="{8B65497C-D709-47BA-B060-E82AECE1C4C5}"/>
          </ac:cxnSpMkLst>
        </pc:cxnChg>
        <pc:cxnChg chg="mod">
          <ac:chgData name="Hong-Yi Chen" userId="9bcf463a73b3d25e" providerId="LiveId" clId="{D994FBDB-8CBE-4401-8C0D-E103A1CA2DAF}" dt="2023-04-22T05:27:25.898" v="161" actId="165"/>
          <ac:cxnSpMkLst>
            <pc:docMk/>
            <pc:sldMk cId="1983405579" sldId="2023"/>
            <ac:cxnSpMk id="63" creationId="{94ED4AE1-7F67-4888-B3A5-D45CD158A5C0}"/>
          </ac:cxnSpMkLst>
        </pc:cxnChg>
        <pc:cxnChg chg="mod">
          <ac:chgData name="Hong-Yi Chen" userId="9bcf463a73b3d25e" providerId="LiveId" clId="{D994FBDB-8CBE-4401-8C0D-E103A1CA2DAF}" dt="2023-04-22T05:27:25.898" v="161" actId="165"/>
          <ac:cxnSpMkLst>
            <pc:docMk/>
            <pc:sldMk cId="1983405579" sldId="2023"/>
            <ac:cxnSpMk id="64" creationId="{94FE3BB3-CFE2-4BF3-9E39-2A8C2376B83A}"/>
          </ac:cxnSpMkLst>
        </pc:cxnChg>
        <pc:cxnChg chg="mod">
          <ac:chgData name="Hong-Yi Chen" userId="9bcf463a73b3d25e" providerId="LiveId" clId="{D994FBDB-8CBE-4401-8C0D-E103A1CA2DAF}" dt="2023-04-22T05:27:25.898" v="161" actId="165"/>
          <ac:cxnSpMkLst>
            <pc:docMk/>
            <pc:sldMk cId="1983405579" sldId="2023"/>
            <ac:cxnSpMk id="65" creationId="{32BF1F46-0103-4EB5-B1C0-304E0B5B0EBB}"/>
          </ac:cxnSpMkLst>
        </pc:cxnChg>
        <pc:cxnChg chg="mod">
          <ac:chgData name="Hong-Yi Chen" userId="9bcf463a73b3d25e" providerId="LiveId" clId="{D994FBDB-8CBE-4401-8C0D-E103A1CA2DAF}" dt="2023-04-22T05:27:25.898" v="161" actId="165"/>
          <ac:cxnSpMkLst>
            <pc:docMk/>
            <pc:sldMk cId="1983405579" sldId="2023"/>
            <ac:cxnSpMk id="66" creationId="{E5FBD6A2-474B-4D9A-BD2F-9BAF66901531}"/>
          </ac:cxnSpMkLst>
        </pc:cxnChg>
        <pc:cxnChg chg="mod">
          <ac:chgData name="Hong-Yi Chen" userId="9bcf463a73b3d25e" providerId="LiveId" clId="{D994FBDB-8CBE-4401-8C0D-E103A1CA2DAF}" dt="2023-04-22T05:27:25.898" v="161" actId="165"/>
          <ac:cxnSpMkLst>
            <pc:docMk/>
            <pc:sldMk cId="1983405579" sldId="2023"/>
            <ac:cxnSpMk id="67" creationId="{9C1347E8-5D9D-4319-A0D2-36C8416A37EB}"/>
          </ac:cxnSpMkLst>
        </pc:cxnChg>
      </pc:sldChg>
      <pc:sldChg chg="add del">
        <pc:chgData name="Hong-Yi Chen" userId="9bcf463a73b3d25e" providerId="LiveId" clId="{D994FBDB-8CBE-4401-8C0D-E103A1CA2DAF}" dt="2023-04-22T05:53:25.103" v="835" actId="47"/>
        <pc:sldMkLst>
          <pc:docMk/>
          <pc:sldMk cId="1326941989" sldId="2024"/>
        </pc:sldMkLst>
      </pc:sldChg>
      <pc:sldChg chg="addSp modSp add del mod modAnim">
        <pc:chgData name="Hong-Yi Chen" userId="9bcf463a73b3d25e" providerId="LiveId" clId="{D994FBDB-8CBE-4401-8C0D-E103A1CA2DAF}" dt="2023-05-16T03:09:10.610" v="1062" actId="47"/>
        <pc:sldMkLst>
          <pc:docMk/>
          <pc:sldMk cId="4070603489" sldId="2025"/>
        </pc:sldMkLst>
        <pc:spChg chg="mod">
          <ac:chgData name="Hong-Yi Chen" userId="9bcf463a73b3d25e" providerId="LiveId" clId="{D994FBDB-8CBE-4401-8C0D-E103A1CA2DAF}" dt="2023-04-22T06:06:46.695" v="1044" actId="164"/>
          <ac:spMkLst>
            <pc:docMk/>
            <pc:sldMk cId="4070603489" sldId="2025"/>
            <ac:spMk id="26" creationId="{E92E308F-DC14-4DA6-B0C5-556331CC70DC}"/>
          </ac:spMkLst>
        </pc:spChg>
        <pc:spChg chg="mod">
          <ac:chgData name="Hong-Yi Chen" userId="9bcf463a73b3d25e" providerId="LiveId" clId="{D994FBDB-8CBE-4401-8C0D-E103A1CA2DAF}" dt="2023-04-22T06:06:46.695" v="1044" actId="164"/>
          <ac:spMkLst>
            <pc:docMk/>
            <pc:sldMk cId="4070603489" sldId="2025"/>
            <ac:spMk id="35" creationId="{3FBA2F87-C595-411D-B197-FDDAD94C881D}"/>
          </ac:spMkLst>
        </pc:spChg>
        <pc:spChg chg="add mod">
          <ac:chgData name="Hong-Yi Chen" userId="9bcf463a73b3d25e" providerId="LiveId" clId="{D994FBDB-8CBE-4401-8C0D-E103A1CA2DAF}" dt="2023-04-22T06:06:46.695" v="1044" actId="164"/>
          <ac:spMkLst>
            <pc:docMk/>
            <pc:sldMk cId="4070603489" sldId="2025"/>
            <ac:spMk id="43" creationId="{E312EC0E-5767-49B4-A0CA-F4DB16AB4AAE}"/>
          </ac:spMkLst>
        </pc:spChg>
        <pc:spChg chg="mod">
          <ac:chgData name="Hong-Yi Chen" userId="9bcf463a73b3d25e" providerId="LiveId" clId="{D994FBDB-8CBE-4401-8C0D-E103A1CA2DAF}" dt="2023-04-22T06:06:46.695" v="1044" actId="164"/>
          <ac:spMkLst>
            <pc:docMk/>
            <pc:sldMk cId="4070603489" sldId="2025"/>
            <ac:spMk id="44" creationId="{9B30921D-2131-4E4A-A30C-5EDB2E3C6A2C}"/>
          </ac:spMkLst>
        </pc:spChg>
        <pc:spChg chg="add mod">
          <ac:chgData name="Hong-Yi Chen" userId="9bcf463a73b3d25e" providerId="LiveId" clId="{D994FBDB-8CBE-4401-8C0D-E103A1CA2DAF}" dt="2023-04-22T06:06:46.695" v="1044" actId="164"/>
          <ac:spMkLst>
            <pc:docMk/>
            <pc:sldMk cId="4070603489" sldId="2025"/>
            <ac:spMk id="45" creationId="{BFB24E8C-E077-442E-A7D9-1351D77E86CE}"/>
          </ac:spMkLst>
        </pc:spChg>
        <pc:spChg chg="mod">
          <ac:chgData name="Hong-Yi Chen" userId="9bcf463a73b3d25e" providerId="LiveId" clId="{D994FBDB-8CBE-4401-8C0D-E103A1CA2DAF}" dt="2023-04-22T06:06:46.695" v="1044" actId="164"/>
          <ac:spMkLst>
            <pc:docMk/>
            <pc:sldMk cId="4070603489" sldId="2025"/>
            <ac:spMk id="47" creationId="{9780DE7E-2B15-4910-A04E-5C6441802E7E}"/>
          </ac:spMkLst>
        </pc:spChg>
        <pc:spChg chg="mod">
          <ac:chgData name="Hong-Yi Chen" userId="9bcf463a73b3d25e" providerId="LiveId" clId="{D994FBDB-8CBE-4401-8C0D-E103A1CA2DAF}" dt="2023-04-22T06:06:46.695" v="1044" actId="164"/>
          <ac:spMkLst>
            <pc:docMk/>
            <pc:sldMk cId="4070603489" sldId="2025"/>
            <ac:spMk id="51" creationId="{49B9B31A-5DD8-4C60-BD71-2C0B58637D87}"/>
          </ac:spMkLst>
        </pc:spChg>
        <pc:spChg chg="mod">
          <ac:chgData name="Hong-Yi Chen" userId="9bcf463a73b3d25e" providerId="LiveId" clId="{D994FBDB-8CBE-4401-8C0D-E103A1CA2DAF}" dt="2023-04-22T06:06:46.695" v="1044" actId="164"/>
          <ac:spMkLst>
            <pc:docMk/>
            <pc:sldMk cId="4070603489" sldId="2025"/>
            <ac:spMk id="83" creationId="{759E5A3E-59D4-4BED-B7C0-EA6290438E3E}"/>
          </ac:spMkLst>
        </pc:spChg>
        <pc:spChg chg="mod">
          <ac:chgData name="Hong-Yi Chen" userId="9bcf463a73b3d25e" providerId="LiveId" clId="{D994FBDB-8CBE-4401-8C0D-E103A1CA2DAF}" dt="2023-04-22T06:06:46.695" v="1044" actId="164"/>
          <ac:spMkLst>
            <pc:docMk/>
            <pc:sldMk cId="4070603489" sldId="2025"/>
            <ac:spMk id="84" creationId="{1DF289C1-3DC9-4349-841A-438C737A349D}"/>
          </ac:spMkLst>
        </pc:spChg>
        <pc:grpChg chg="add mod">
          <ac:chgData name="Hong-Yi Chen" userId="9bcf463a73b3d25e" providerId="LiveId" clId="{D994FBDB-8CBE-4401-8C0D-E103A1CA2DAF}" dt="2023-04-22T06:06:46.695" v="1044" actId="164"/>
          <ac:grpSpMkLst>
            <pc:docMk/>
            <pc:sldMk cId="4070603489" sldId="2025"/>
            <ac:grpSpMk id="2" creationId="{9B5863B6-A683-4D77-B90E-AA199A7D60CD}"/>
          </ac:grpSpMkLst>
        </pc:grpChg>
        <pc:grpChg chg="mod">
          <ac:chgData name="Hong-Yi Chen" userId="9bcf463a73b3d25e" providerId="LiveId" clId="{D994FBDB-8CBE-4401-8C0D-E103A1CA2DAF}" dt="2023-04-22T06:03:55.834" v="1042" actId="1076"/>
          <ac:grpSpMkLst>
            <pc:docMk/>
            <pc:sldMk cId="4070603489" sldId="2025"/>
            <ac:grpSpMk id="5" creationId="{777C58A8-E188-4B85-A7D4-071E6968C201}"/>
          </ac:grpSpMkLst>
        </pc:grpChg>
        <pc:grpChg chg="mod">
          <ac:chgData name="Hong-Yi Chen" userId="9bcf463a73b3d25e" providerId="LiveId" clId="{D994FBDB-8CBE-4401-8C0D-E103A1CA2DAF}" dt="2023-04-22T06:06:46.695" v="1044" actId="164"/>
          <ac:grpSpMkLst>
            <pc:docMk/>
            <pc:sldMk cId="4070603489" sldId="2025"/>
            <ac:grpSpMk id="28" creationId="{7517C685-31C1-4620-BCDF-33F3C84EACE6}"/>
          </ac:grpSpMkLst>
        </pc:grpChg>
      </pc:sldChg>
      <pc:sldChg chg="delSp add del mod delAnim modAnim">
        <pc:chgData name="Hong-Yi Chen" userId="9bcf463a73b3d25e" providerId="LiveId" clId="{D994FBDB-8CBE-4401-8C0D-E103A1CA2DAF}" dt="2023-04-22T06:07:19.758" v="1052" actId="47"/>
        <pc:sldMkLst>
          <pc:docMk/>
          <pc:sldMk cId="3469053934" sldId="2026"/>
        </pc:sldMkLst>
        <pc:spChg chg="del">
          <ac:chgData name="Hong-Yi Chen" userId="9bcf463a73b3d25e" providerId="LiveId" clId="{D994FBDB-8CBE-4401-8C0D-E103A1CA2DAF}" dt="2023-04-22T05:53:42.869" v="837" actId="478"/>
          <ac:spMkLst>
            <pc:docMk/>
            <pc:sldMk cId="3469053934" sldId="2026"/>
            <ac:spMk id="76" creationId="{3ED35DCA-8D88-4E3B-86E5-3ECCA64FB504}"/>
          </ac:spMkLst>
        </pc:spChg>
        <pc:spChg chg="del">
          <ac:chgData name="Hong-Yi Chen" userId="9bcf463a73b3d25e" providerId="LiveId" clId="{D994FBDB-8CBE-4401-8C0D-E103A1CA2DAF}" dt="2023-04-22T05:53:42.869" v="837" actId="478"/>
          <ac:spMkLst>
            <pc:docMk/>
            <pc:sldMk cId="3469053934" sldId="2026"/>
            <ac:spMk id="79" creationId="{DBFFDC3E-0A43-4C4C-B481-DACBF9B88956}"/>
          </ac:spMkLst>
        </pc:spChg>
        <pc:grpChg chg="del">
          <ac:chgData name="Hong-Yi Chen" userId="9bcf463a73b3d25e" providerId="LiveId" clId="{D994FBDB-8CBE-4401-8C0D-E103A1CA2DAF}" dt="2023-04-22T05:53:42.869" v="837" actId="478"/>
          <ac:grpSpMkLst>
            <pc:docMk/>
            <pc:sldMk cId="3469053934" sldId="2026"/>
            <ac:grpSpMk id="68" creationId="{E3E52C5B-66CB-4B4F-997B-D6B017BAB69E}"/>
          </ac:grpSpMkLst>
        </pc:grpChg>
      </pc:sldChg>
      <pc:sldChg chg="delSp add del mod delAnim modAnim">
        <pc:chgData name="Hong-Yi Chen" userId="9bcf463a73b3d25e" providerId="LiveId" clId="{D994FBDB-8CBE-4401-8C0D-E103A1CA2DAF}" dt="2023-04-22T06:07:48.033" v="1059" actId="47"/>
        <pc:sldMkLst>
          <pc:docMk/>
          <pc:sldMk cId="501991917" sldId="2027"/>
        </pc:sldMkLst>
        <pc:grpChg chg="del">
          <ac:chgData name="Hong-Yi Chen" userId="9bcf463a73b3d25e" providerId="LiveId" clId="{D994FBDB-8CBE-4401-8C0D-E103A1CA2DAF}" dt="2023-04-22T05:54:14.992" v="843" actId="478"/>
          <ac:grpSpMkLst>
            <pc:docMk/>
            <pc:sldMk cId="501991917" sldId="2027"/>
            <ac:grpSpMk id="72" creationId="{5B82052F-5A2D-4B46-9E9A-FBD7B030F7B2}"/>
          </ac:grpSpMkLst>
        </pc:grpChg>
        <pc:grpChg chg="del">
          <ac:chgData name="Hong-Yi Chen" userId="9bcf463a73b3d25e" providerId="LiveId" clId="{D994FBDB-8CBE-4401-8C0D-E103A1CA2DAF}" dt="2023-04-22T05:54:14.992" v="843" actId="478"/>
          <ac:grpSpMkLst>
            <pc:docMk/>
            <pc:sldMk cId="501991917" sldId="2027"/>
            <ac:grpSpMk id="77" creationId="{B5588688-5658-4FAE-93F8-A1CC4365E9DD}"/>
          </ac:grpSpMkLst>
        </pc:grpChg>
      </pc:sldChg>
      <pc:sldChg chg="addSp delSp modSp add mod delAnim modAnim">
        <pc:chgData name="Hong-Yi Chen" userId="9bcf463a73b3d25e" providerId="LiveId" clId="{D994FBDB-8CBE-4401-8C0D-E103A1CA2DAF}" dt="2023-04-22T06:07:13.873" v="1051"/>
        <pc:sldMkLst>
          <pc:docMk/>
          <pc:sldMk cId="2104903983" sldId="2028"/>
        </pc:sldMkLst>
        <pc:spChg chg="mod">
          <ac:chgData name="Hong-Yi Chen" userId="9bcf463a73b3d25e" providerId="LiveId" clId="{D994FBDB-8CBE-4401-8C0D-E103A1CA2DAF}" dt="2023-04-22T06:07:13.873" v="1051"/>
          <ac:spMkLst>
            <pc:docMk/>
            <pc:sldMk cId="2104903983" sldId="2028"/>
            <ac:spMk id="48" creationId="{B04CC648-C780-4DC6-8A09-1343A27E4C1B}"/>
          </ac:spMkLst>
        </pc:spChg>
        <pc:spChg chg="mod">
          <ac:chgData name="Hong-Yi Chen" userId="9bcf463a73b3d25e" providerId="LiveId" clId="{D994FBDB-8CBE-4401-8C0D-E103A1CA2DAF}" dt="2023-04-22T06:07:13.873" v="1051"/>
          <ac:spMkLst>
            <pc:docMk/>
            <pc:sldMk cId="2104903983" sldId="2028"/>
            <ac:spMk id="49" creationId="{6C808FC3-CA5D-4000-86E1-B9DDC351554E}"/>
          </ac:spMkLst>
        </pc:spChg>
        <pc:spChg chg="mod">
          <ac:chgData name="Hong-Yi Chen" userId="9bcf463a73b3d25e" providerId="LiveId" clId="{D994FBDB-8CBE-4401-8C0D-E103A1CA2DAF}" dt="2023-04-22T06:07:13.873" v="1051"/>
          <ac:spMkLst>
            <pc:docMk/>
            <pc:sldMk cId="2104903983" sldId="2028"/>
            <ac:spMk id="52" creationId="{92CEBDE2-BAE8-4301-A594-BB721CBD2616}"/>
          </ac:spMkLst>
        </pc:spChg>
        <pc:spChg chg="del">
          <ac:chgData name="Hong-Yi Chen" userId="9bcf463a73b3d25e" providerId="LiveId" clId="{D994FBDB-8CBE-4401-8C0D-E103A1CA2DAF}" dt="2023-04-22T06:07:12.095" v="1049" actId="478"/>
          <ac:spMkLst>
            <pc:docMk/>
            <pc:sldMk cId="2104903983" sldId="2028"/>
            <ac:spMk id="76" creationId="{3ED35DCA-8D88-4E3B-86E5-3ECCA64FB504}"/>
          </ac:spMkLst>
        </pc:spChg>
        <pc:spChg chg="del">
          <ac:chgData name="Hong-Yi Chen" userId="9bcf463a73b3d25e" providerId="LiveId" clId="{D994FBDB-8CBE-4401-8C0D-E103A1CA2DAF}" dt="2023-04-22T06:07:13.005" v="1050" actId="478"/>
          <ac:spMkLst>
            <pc:docMk/>
            <pc:sldMk cId="2104903983" sldId="2028"/>
            <ac:spMk id="79" creationId="{DBFFDC3E-0A43-4C4C-B481-DACBF9B88956}"/>
          </ac:spMkLst>
        </pc:spChg>
        <pc:spChg chg="mod">
          <ac:chgData name="Hong-Yi Chen" userId="9bcf463a73b3d25e" providerId="LiveId" clId="{D994FBDB-8CBE-4401-8C0D-E103A1CA2DAF}" dt="2023-04-22T06:07:13.873" v="1051"/>
          <ac:spMkLst>
            <pc:docMk/>
            <pc:sldMk cId="2104903983" sldId="2028"/>
            <ac:spMk id="85" creationId="{B2A92B85-9AE5-4B10-9AE4-8B31249688F6}"/>
          </ac:spMkLst>
        </pc:spChg>
        <pc:grpChg chg="add mod">
          <ac:chgData name="Hong-Yi Chen" userId="9bcf463a73b3d25e" providerId="LiveId" clId="{D994FBDB-8CBE-4401-8C0D-E103A1CA2DAF}" dt="2023-04-22T06:07:13.873" v="1051"/>
          <ac:grpSpMkLst>
            <pc:docMk/>
            <pc:sldMk cId="2104903983" sldId="2028"/>
            <ac:grpSpMk id="46" creationId="{63246583-CB4A-42D9-9D80-5C6724C504AA}"/>
          </ac:grpSpMkLst>
        </pc:grpChg>
        <pc:grpChg chg="add mod">
          <ac:chgData name="Hong-Yi Chen" userId="9bcf463a73b3d25e" providerId="LiveId" clId="{D994FBDB-8CBE-4401-8C0D-E103A1CA2DAF}" dt="2023-04-22T06:07:13.873" v="1051"/>
          <ac:grpSpMkLst>
            <pc:docMk/>
            <pc:sldMk cId="2104903983" sldId="2028"/>
            <ac:grpSpMk id="50" creationId="{40C6DA1F-CA19-4DF6-B52B-7B4D03077A96}"/>
          </ac:grpSpMkLst>
        </pc:grpChg>
        <pc:grpChg chg="del">
          <ac:chgData name="Hong-Yi Chen" userId="9bcf463a73b3d25e" providerId="LiveId" clId="{D994FBDB-8CBE-4401-8C0D-E103A1CA2DAF}" dt="2023-04-22T06:07:11.530" v="1048" actId="478"/>
          <ac:grpSpMkLst>
            <pc:docMk/>
            <pc:sldMk cId="2104903983" sldId="2028"/>
            <ac:grpSpMk id="68" creationId="{E3E52C5B-66CB-4B4F-997B-D6B017BAB69E}"/>
          </ac:grpSpMkLst>
        </pc:grpChg>
        <pc:grpChg chg="del">
          <ac:chgData name="Hong-Yi Chen" userId="9bcf463a73b3d25e" providerId="LiveId" clId="{D994FBDB-8CBE-4401-8C0D-E103A1CA2DAF}" dt="2023-04-22T06:07:10.050" v="1047" actId="478"/>
          <ac:grpSpMkLst>
            <pc:docMk/>
            <pc:sldMk cId="2104903983" sldId="2028"/>
            <ac:grpSpMk id="72" creationId="{5B82052F-5A2D-4B46-9E9A-FBD7B030F7B2}"/>
          </ac:grpSpMkLst>
        </pc:grpChg>
        <pc:grpChg chg="del">
          <ac:chgData name="Hong-Yi Chen" userId="9bcf463a73b3d25e" providerId="LiveId" clId="{D994FBDB-8CBE-4401-8C0D-E103A1CA2DAF}" dt="2023-04-22T06:07:09.203" v="1046" actId="478"/>
          <ac:grpSpMkLst>
            <pc:docMk/>
            <pc:sldMk cId="2104903983" sldId="2028"/>
            <ac:grpSpMk id="77" creationId="{B5588688-5658-4FAE-93F8-A1CC4365E9DD}"/>
          </ac:grpSpMkLst>
        </pc:grpChg>
      </pc:sldChg>
      <pc:sldChg chg="delSp add mod delAnim modAnim">
        <pc:chgData name="Hong-Yi Chen" userId="9bcf463a73b3d25e" providerId="LiveId" clId="{D994FBDB-8CBE-4401-8C0D-E103A1CA2DAF}" dt="2023-04-22T06:07:43.140" v="1058" actId="478"/>
        <pc:sldMkLst>
          <pc:docMk/>
          <pc:sldMk cId="1495804008" sldId="2029"/>
        </pc:sldMkLst>
        <pc:grpChg chg="del">
          <ac:chgData name="Hong-Yi Chen" userId="9bcf463a73b3d25e" providerId="LiveId" clId="{D994FBDB-8CBE-4401-8C0D-E103A1CA2DAF}" dt="2023-04-22T06:07:43.140" v="1058" actId="478"/>
          <ac:grpSpMkLst>
            <pc:docMk/>
            <pc:sldMk cId="1495804008" sldId="2029"/>
            <ac:grpSpMk id="46" creationId="{63246583-CB4A-42D9-9D80-5C6724C504AA}"/>
          </ac:grpSpMkLst>
        </pc:grpChg>
        <pc:grpChg chg="del">
          <ac:chgData name="Hong-Yi Chen" userId="9bcf463a73b3d25e" providerId="LiveId" clId="{D994FBDB-8CBE-4401-8C0D-E103A1CA2DAF}" dt="2023-04-22T06:07:43.140" v="1058" actId="478"/>
          <ac:grpSpMkLst>
            <pc:docMk/>
            <pc:sldMk cId="1495804008" sldId="2029"/>
            <ac:grpSpMk id="50" creationId="{40C6DA1F-CA19-4DF6-B52B-7B4D03077A96}"/>
          </ac:grpSpMkLst>
        </pc:grpChg>
      </pc:sldChg>
      <pc:sldChg chg="add">
        <pc:chgData name="Hong-Yi Chen" userId="9bcf463a73b3d25e" providerId="LiveId" clId="{D994FBDB-8CBE-4401-8C0D-E103A1CA2DAF}" dt="2023-05-16T03:08:56.171" v="1061"/>
        <pc:sldMkLst>
          <pc:docMk/>
          <pc:sldMk cId="1362213673" sldId="2030"/>
        </pc:sldMkLst>
      </pc:sldChg>
    </pc:docChg>
  </pc:docChgLst>
  <pc:docChgLst>
    <pc:chgData name="Hong-Yi Chen" userId="9bcf463a73b3d25e" providerId="LiveId" clId="{D85068CD-F9B5-4897-B584-34E50A777D17}"/>
    <pc:docChg chg="addSld delSld modSld">
      <pc:chgData name="Hong-Yi Chen" userId="9bcf463a73b3d25e" providerId="LiveId" clId="{D85068CD-F9B5-4897-B584-34E50A777D17}" dt="2023-04-21T04:13:12.304" v="11"/>
      <pc:docMkLst>
        <pc:docMk/>
      </pc:docMkLst>
      <pc:sldChg chg="add">
        <pc:chgData name="Hong-Yi Chen" userId="9bcf463a73b3d25e" providerId="LiveId" clId="{D85068CD-F9B5-4897-B584-34E50A777D17}" dt="2023-04-21T04:09:06.947" v="0"/>
        <pc:sldMkLst>
          <pc:docMk/>
          <pc:sldMk cId="1190038743" sldId="1969"/>
        </pc:sldMkLst>
      </pc:sldChg>
      <pc:sldChg chg="del">
        <pc:chgData name="Hong-Yi Chen" userId="9bcf463a73b3d25e" providerId="LiveId" clId="{D85068CD-F9B5-4897-B584-34E50A777D17}" dt="2023-04-21T04:09:12.132" v="1" actId="47"/>
        <pc:sldMkLst>
          <pc:docMk/>
          <pc:sldMk cId="1650651948" sldId="2008"/>
        </pc:sldMkLst>
      </pc:sldChg>
      <pc:sldChg chg="add">
        <pc:chgData name="Hong-Yi Chen" userId="9bcf463a73b3d25e" providerId="LiveId" clId="{D85068CD-F9B5-4897-B584-34E50A777D17}" dt="2023-04-21T04:09:23.782" v="3"/>
        <pc:sldMkLst>
          <pc:docMk/>
          <pc:sldMk cId="3843564589" sldId="2008"/>
        </pc:sldMkLst>
      </pc:sldChg>
      <pc:sldChg chg="del">
        <pc:chgData name="Hong-Yi Chen" userId="9bcf463a73b3d25e" providerId="LiveId" clId="{D85068CD-F9B5-4897-B584-34E50A777D17}" dt="2023-04-21T04:09:28.066" v="5" actId="47"/>
        <pc:sldMkLst>
          <pc:docMk/>
          <pc:sldMk cId="1341800015" sldId="2009"/>
        </pc:sldMkLst>
      </pc:sldChg>
      <pc:sldChg chg="add">
        <pc:chgData name="Hong-Yi Chen" userId="9bcf463a73b3d25e" providerId="LiveId" clId="{D85068CD-F9B5-4897-B584-34E50A777D17}" dt="2023-04-21T04:13:12.304" v="11"/>
        <pc:sldMkLst>
          <pc:docMk/>
          <pc:sldMk cId="1417078561" sldId="2010"/>
        </pc:sldMkLst>
      </pc:sldChg>
      <pc:sldChg chg="del">
        <pc:chgData name="Hong-Yi Chen" userId="9bcf463a73b3d25e" providerId="LiveId" clId="{D85068CD-F9B5-4897-B584-34E50A777D17}" dt="2023-04-21T04:09:43.429" v="9" actId="47"/>
        <pc:sldMkLst>
          <pc:docMk/>
          <pc:sldMk cId="2756370998" sldId="2010"/>
        </pc:sldMkLst>
      </pc:sldChg>
      <pc:sldChg chg="new del">
        <pc:chgData name="Hong-Yi Chen" userId="9bcf463a73b3d25e" providerId="LiveId" clId="{D85068CD-F9B5-4897-B584-34E50A777D17}" dt="2023-04-21T04:09:39.959" v="8" actId="47"/>
        <pc:sldMkLst>
          <pc:docMk/>
          <pc:sldMk cId="1989578935" sldId="2011"/>
        </pc:sldMkLst>
      </pc:sldChg>
      <pc:sldChg chg="new del">
        <pc:chgData name="Hong-Yi Chen" userId="9bcf463a73b3d25e" providerId="LiveId" clId="{D85068CD-F9B5-4897-B584-34E50A777D17}" dt="2023-04-21T04:09:25.285" v="4" actId="47"/>
        <pc:sldMkLst>
          <pc:docMk/>
          <pc:sldMk cId="3984988669" sldId="2011"/>
        </pc:sldMkLst>
      </pc:sldChg>
      <pc:sldChg chg="add del">
        <pc:chgData name="Hong-Yi Chen" userId="9bcf463a73b3d25e" providerId="LiveId" clId="{D85068CD-F9B5-4897-B584-34E50A777D17}" dt="2023-04-21T04:13:10.077" v="10" actId="47"/>
        <pc:sldMkLst>
          <pc:docMk/>
          <pc:sldMk cId="1417078561" sldId="2012"/>
        </pc:sldMkLst>
      </pc:sldChg>
    </pc:docChg>
  </pc:docChgLst>
  <pc:docChgLst>
    <pc:chgData name="Hong-Yi Chen" userId="9bcf463a73b3d25e" providerId="LiveId" clId="{CDD68385-DD70-44E8-AD79-7F8CCE03C728}"/>
    <pc:docChg chg="undo custSel addSld delSld modSld">
      <pc:chgData name="Hong-Yi Chen" userId="9bcf463a73b3d25e" providerId="LiveId" clId="{CDD68385-DD70-44E8-AD79-7F8CCE03C728}" dt="2023-04-22T17:24:50.739" v="312"/>
      <pc:docMkLst>
        <pc:docMk/>
      </pc:docMkLst>
      <pc:sldChg chg="addSp delSp modSp mod">
        <pc:chgData name="Hong-Yi Chen" userId="9bcf463a73b3d25e" providerId="LiveId" clId="{CDD68385-DD70-44E8-AD79-7F8CCE03C728}" dt="2023-04-10T23:15:11.372" v="284" actId="21"/>
        <pc:sldMkLst>
          <pc:docMk/>
          <pc:sldMk cId="1833554936" sldId="1920"/>
        </pc:sldMkLst>
        <pc:picChg chg="add del">
          <ac:chgData name="Hong-Yi Chen" userId="9bcf463a73b3d25e" providerId="LiveId" clId="{CDD68385-DD70-44E8-AD79-7F8CCE03C728}" dt="2023-04-10T22:28:14.543" v="169" actId="21"/>
          <ac:picMkLst>
            <pc:docMk/>
            <pc:sldMk cId="1833554936" sldId="1920"/>
            <ac:picMk id="2" creationId="{B959E3C4-0A54-422A-852E-56631703B33E}"/>
          </ac:picMkLst>
        </pc:picChg>
        <pc:picChg chg="add del mod">
          <ac:chgData name="Hong-Yi Chen" userId="9bcf463a73b3d25e" providerId="LiveId" clId="{CDD68385-DD70-44E8-AD79-7F8CCE03C728}" dt="2023-04-10T23:07:48.541" v="243" actId="478"/>
          <ac:picMkLst>
            <pc:docMk/>
            <pc:sldMk cId="1833554936" sldId="1920"/>
            <ac:picMk id="3" creationId="{719096BB-D8F2-4214-B08D-21645CFD43F7}"/>
          </ac:picMkLst>
        </pc:picChg>
        <pc:picChg chg="add del mod">
          <ac:chgData name="Hong-Yi Chen" userId="9bcf463a73b3d25e" providerId="LiveId" clId="{CDD68385-DD70-44E8-AD79-7F8CCE03C728}" dt="2023-04-10T23:15:11.372" v="284" actId="21"/>
          <ac:picMkLst>
            <pc:docMk/>
            <pc:sldMk cId="1833554936" sldId="1920"/>
            <ac:picMk id="2050" creationId="{BE3EC788-68FB-44C7-ACF1-A6BF26661D97}"/>
          </ac:picMkLst>
        </pc:picChg>
      </pc:sldChg>
      <pc:sldChg chg="add del">
        <pc:chgData name="Hong-Yi Chen" userId="9bcf463a73b3d25e" providerId="LiveId" clId="{CDD68385-DD70-44E8-AD79-7F8CCE03C728}" dt="2023-04-21T18:12:36.599" v="303" actId="47"/>
        <pc:sldMkLst>
          <pc:docMk/>
          <pc:sldMk cId="1190038743" sldId="1969"/>
        </pc:sldMkLst>
      </pc:sldChg>
      <pc:sldChg chg="del">
        <pc:chgData name="Hong-Yi Chen" userId="9bcf463a73b3d25e" providerId="LiveId" clId="{CDD68385-DD70-44E8-AD79-7F8CCE03C728}" dt="2023-04-19T17:48:31.791" v="296" actId="47"/>
        <pc:sldMkLst>
          <pc:docMk/>
          <pc:sldMk cId="3480621408" sldId="1970"/>
        </pc:sldMkLst>
      </pc:sldChg>
      <pc:sldChg chg="addSp delSp modSp mod delAnim modAnim">
        <pc:chgData name="Hong-Yi Chen" userId="9bcf463a73b3d25e" providerId="LiveId" clId="{CDD68385-DD70-44E8-AD79-7F8CCE03C728}" dt="2023-04-10T22:53:33.842" v="233" actId="478"/>
        <pc:sldMkLst>
          <pc:docMk/>
          <pc:sldMk cId="3497589325" sldId="1971"/>
        </pc:sldMkLst>
        <pc:spChg chg="del mod">
          <ac:chgData name="Hong-Yi Chen" userId="9bcf463a73b3d25e" providerId="LiveId" clId="{CDD68385-DD70-44E8-AD79-7F8CCE03C728}" dt="2023-04-10T22:52:38.642" v="230" actId="478"/>
          <ac:spMkLst>
            <pc:docMk/>
            <pc:sldMk cId="3497589325" sldId="1971"/>
            <ac:spMk id="9" creationId="{2B4E5DF8-A41B-4DFF-864A-A836BB3F11E5}"/>
          </ac:spMkLst>
        </pc:spChg>
        <pc:spChg chg="del mod">
          <ac:chgData name="Hong-Yi Chen" userId="9bcf463a73b3d25e" providerId="LiveId" clId="{CDD68385-DD70-44E8-AD79-7F8CCE03C728}" dt="2023-04-10T22:53:33.842" v="233" actId="478"/>
          <ac:spMkLst>
            <pc:docMk/>
            <pc:sldMk cId="3497589325" sldId="1971"/>
            <ac:spMk id="10" creationId="{C540D5CA-B3A0-4D59-83DE-98E3A5C14546}"/>
          </ac:spMkLst>
        </pc:spChg>
        <pc:spChg chg="del">
          <ac:chgData name="Hong-Yi Chen" userId="9bcf463a73b3d25e" providerId="LiveId" clId="{CDD68385-DD70-44E8-AD79-7F8CCE03C728}" dt="2023-04-10T22:47:48.080" v="198" actId="478"/>
          <ac:spMkLst>
            <pc:docMk/>
            <pc:sldMk cId="3497589325" sldId="1971"/>
            <ac:spMk id="11" creationId="{FF65FABB-0953-4692-9E2C-FC4ED4218660}"/>
          </ac:spMkLst>
        </pc:spChg>
        <pc:spChg chg="mod">
          <ac:chgData name="Hong-Yi Chen" userId="9bcf463a73b3d25e" providerId="LiveId" clId="{CDD68385-DD70-44E8-AD79-7F8CCE03C728}" dt="2023-04-10T22:51:15.622" v="226" actId="14861"/>
          <ac:spMkLst>
            <pc:docMk/>
            <pc:sldMk cId="3497589325" sldId="1971"/>
            <ac:spMk id="20" creationId="{425D2CA2-7909-4883-8B10-C33D8E7A9050}"/>
          </ac:spMkLst>
        </pc:spChg>
        <pc:picChg chg="add mod ord">
          <ac:chgData name="Hong-Yi Chen" userId="9bcf463a73b3d25e" providerId="LiveId" clId="{CDD68385-DD70-44E8-AD79-7F8CCE03C728}" dt="2023-04-10T22:50:39.892" v="224" actId="1076"/>
          <ac:picMkLst>
            <pc:docMk/>
            <pc:sldMk cId="3497589325" sldId="1971"/>
            <ac:picMk id="2" creationId="{CA24EEBA-C5B8-4F26-B8D1-A0066D22CD59}"/>
          </ac:picMkLst>
        </pc:picChg>
        <pc:picChg chg="del">
          <ac:chgData name="Hong-Yi Chen" userId="9bcf463a73b3d25e" providerId="LiveId" clId="{CDD68385-DD70-44E8-AD79-7F8CCE03C728}" dt="2023-04-10T22:49:44.424" v="215" actId="478"/>
          <ac:picMkLst>
            <pc:docMk/>
            <pc:sldMk cId="3497589325" sldId="1971"/>
            <ac:picMk id="22" creationId="{887F63A8-BCBC-4F2A-855D-E7709575421F}"/>
          </ac:picMkLst>
        </pc:picChg>
        <pc:picChg chg="del">
          <ac:chgData name="Hong-Yi Chen" userId="9bcf463a73b3d25e" providerId="LiveId" clId="{CDD68385-DD70-44E8-AD79-7F8CCE03C728}" dt="2023-04-10T22:44:10.504" v="191" actId="478"/>
          <ac:picMkLst>
            <pc:docMk/>
            <pc:sldMk cId="3497589325" sldId="1971"/>
            <ac:picMk id="25" creationId="{B3CD5ECE-8FD8-4F6C-9B7C-3E20E424D59D}"/>
          </ac:picMkLst>
        </pc:picChg>
        <pc:picChg chg="del">
          <ac:chgData name="Hong-Yi Chen" userId="9bcf463a73b3d25e" providerId="LiveId" clId="{CDD68385-DD70-44E8-AD79-7F8CCE03C728}" dt="2023-04-10T22:47:37.837" v="196" actId="478"/>
          <ac:picMkLst>
            <pc:docMk/>
            <pc:sldMk cId="3497589325" sldId="1971"/>
            <ac:picMk id="2050" creationId="{9E1BE1BC-A185-4260-AC4D-B4C6915515D8}"/>
          </ac:picMkLst>
        </pc:picChg>
        <pc:picChg chg="del">
          <ac:chgData name="Hong-Yi Chen" userId="9bcf463a73b3d25e" providerId="LiveId" clId="{CDD68385-DD70-44E8-AD79-7F8CCE03C728}" dt="2023-04-10T22:44:09.036" v="190" actId="478"/>
          <ac:picMkLst>
            <pc:docMk/>
            <pc:sldMk cId="3497589325" sldId="1971"/>
            <ac:picMk id="2052" creationId="{00E8972F-9011-44C9-B5A9-7E41CE100284}"/>
          </ac:picMkLst>
        </pc:picChg>
        <pc:cxnChg chg="mod">
          <ac:chgData name="Hong-Yi Chen" userId="9bcf463a73b3d25e" providerId="LiveId" clId="{CDD68385-DD70-44E8-AD79-7F8CCE03C728}" dt="2023-04-10T22:48:42.047" v="209" actId="1076"/>
          <ac:cxnSpMkLst>
            <pc:docMk/>
            <pc:sldMk cId="3497589325" sldId="1971"/>
            <ac:cxnSpMk id="4" creationId="{9FBA531D-2008-428B-91F0-4CA5D0125C05}"/>
          </ac:cxnSpMkLst>
        </pc:cxnChg>
      </pc:sldChg>
      <pc:sldChg chg="addSp delSp modSp mod delAnim modAnim">
        <pc:chgData name="Hong-Yi Chen" userId="9bcf463a73b3d25e" providerId="LiveId" clId="{CDD68385-DD70-44E8-AD79-7F8CCE03C728}" dt="2023-04-10T23:15:32.100" v="290"/>
        <pc:sldMkLst>
          <pc:docMk/>
          <pc:sldMk cId="2783862627" sldId="1976"/>
        </pc:sldMkLst>
        <pc:spChg chg="add del mod">
          <ac:chgData name="Hong-Yi Chen" userId="9bcf463a73b3d25e" providerId="LiveId" clId="{CDD68385-DD70-44E8-AD79-7F8CCE03C728}" dt="2023-04-10T22:03:35.898" v="12" actId="478"/>
          <ac:spMkLst>
            <pc:docMk/>
            <pc:sldMk cId="2783862627" sldId="1976"/>
            <ac:spMk id="2" creationId="{33177BAE-DDE3-45D8-8AA8-36FABDBCE2D4}"/>
          </ac:spMkLst>
        </pc:spChg>
        <pc:spChg chg="mod">
          <ac:chgData name="Hong-Yi Chen" userId="9bcf463a73b3d25e" providerId="LiveId" clId="{CDD68385-DD70-44E8-AD79-7F8CCE03C728}" dt="2023-04-10T22:29:13.382" v="176" actId="207"/>
          <ac:spMkLst>
            <pc:docMk/>
            <pc:sldMk cId="2783862627" sldId="1976"/>
            <ac:spMk id="9" creationId="{2B4E5DF8-A41B-4DFF-864A-A836BB3F11E5}"/>
          </ac:spMkLst>
        </pc:spChg>
        <pc:spChg chg="mod">
          <ac:chgData name="Hong-Yi Chen" userId="9bcf463a73b3d25e" providerId="LiveId" clId="{CDD68385-DD70-44E8-AD79-7F8CCE03C728}" dt="2023-04-10T22:18:07.007" v="162" actId="14100"/>
          <ac:spMkLst>
            <pc:docMk/>
            <pc:sldMk cId="2783862627" sldId="1976"/>
            <ac:spMk id="10" creationId="{C540D5CA-B3A0-4D59-83DE-98E3A5C14546}"/>
          </ac:spMkLst>
        </pc:spChg>
        <pc:spChg chg="del mod">
          <ac:chgData name="Hong-Yi Chen" userId="9bcf463a73b3d25e" providerId="LiveId" clId="{CDD68385-DD70-44E8-AD79-7F8CCE03C728}" dt="2023-04-10T22:16:37.673" v="149" actId="478"/>
          <ac:spMkLst>
            <pc:docMk/>
            <pc:sldMk cId="2783862627" sldId="1976"/>
            <ac:spMk id="15" creationId="{AB8798BF-F4BA-4731-AFBB-7120E2A30306}"/>
          </ac:spMkLst>
        </pc:spChg>
        <pc:spChg chg="del mod">
          <ac:chgData name="Hong-Yi Chen" userId="9bcf463a73b3d25e" providerId="LiveId" clId="{CDD68385-DD70-44E8-AD79-7F8CCE03C728}" dt="2023-04-10T22:17:53.769" v="157" actId="478"/>
          <ac:spMkLst>
            <pc:docMk/>
            <pc:sldMk cId="2783862627" sldId="1976"/>
            <ac:spMk id="16" creationId="{987EAC50-3C49-4D11-B913-EB97D6BEB264}"/>
          </ac:spMkLst>
        </pc:spChg>
        <pc:spChg chg="mod ord topLvl">
          <ac:chgData name="Hong-Yi Chen" userId="9bcf463a73b3d25e" providerId="LiveId" clId="{CDD68385-DD70-44E8-AD79-7F8CCE03C728}" dt="2023-04-10T22:28:56.031" v="174" actId="1076"/>
          <ac:spMkLst>
            <pc:docMk/>
            <pc:sldMk cId="2783862627" sldId="1976"/>
            <ac:spMk id="17" creationId="{F8A53280-A339-4600-8CBD-7558C98BCA05}"/>
          </ac:spMkLst>
        </pc:spChg>
        <pc:spChg chg="add mod">
          <ac:chgData name="Hong-Yi Chen" userId="9bcf463a73b3d25e" providerId="LiveId" clId="{CDD68385-DD70-44E8-AD79-7F8CCE03C728}" dt="2023-04-10T22:16:41.426" v="150"/>
          <ac:spMkLst>
            <pc:docMk/>
            <pc:sldMk cId="2783862627" sldId="1976"/>
            <ac:spMk id="22" creationId="{B68086E2-E74A-4751-91A9-3DAE6953BCDC}"/>
          </ac:spMkLst>
        </pc:spChg>
        <pc:grpChg chg="add del mod">
          <ac:chgData name="Hong-Yi Chen" userId="9bcf463a73b3d25e" providerId="LiveId" clId="{CDD68385-DD70-44E8-AD79-7F8CCE03C728}" dt="2023-04-10T22:15:15.950" v="142" actId="165"/>
          <ac:grpSpMkLst>
            <pc:docMk/>
            <pc:sldMk cId="2783862627" sldId="1976"/>
            <ac:grpSpMk id="5" creationId="{AAEEAC60-DEF1-4A5D-AD2D-B780E0CF33F0}"/>
          </ac:grpSpMkLst>
        </pc:grpChg>
        <pc:picChg chg="add del mod topLvl">
          <ac:chgData name="Hong-Yi Chen" userId="9bcf463a73b3d25e" providerId="LiveId" clId="{CDD68385-DD70-44E8-AD79-7F8CCE03C728}" dt="2023-04-10T22:15:19.577" v="143" actId="478"/>
          <ac:picMkLst>
            <pc:docMk/>
            <pc:sldMk cId="2783862627" sldId="1976"/>
            <ac:picMk id="19" creationId="{7DE36B05-F311-499D-AAAF-D21B522DF6BE}"/>
          </ac:picMkLst>
        </pc:picChg>
        <pc:picChg chg="add del mod">
          <ac:chgData name="Hong-Yi Chen" userId="9bcf463a73b3d25e" providerId="LiveId" clId="{CDD68385-DD70-44E8-AD79-7F8CCE03C728}" dt="2023-04-10T22:11:27.977" v="83" actId="478"/>
          <ac:picMkLst>
            <pc:docMk/>
            <pc:sldMk cId="2783862627" sldId="1976"/>
            <ac:picMk id="20" creationId="{AC87CD37-7339-48E8-BAA5-7260FA41166B}"/>
          </ac:picMkLst>
        </pc:picChg>
        <pc:picChg chg="add del mod">
          <ac:chgData name="Hong-Yi Chen" userId="9bcf463a73b3d25e" providerId="LiveId" clId="{CDD68385-DD70-44E8-AD79-7F8CCE03C728}" dt="2023-04-10T22:28:17.221" v="170" actId="478"/>
          <ac:picMkLst>
            <pc:docMk/>
            <pc:sldMk cId="2783862627" sldId="1976"/>
            <ac:picMk id="21" creationId="{DD97E583-D730-47F8-BAE3-1CCD684A7A66}"/>
          </ac:picMkLst>
        </pc:picChg>
        <pc:picChg chg="add del mod ord">
          <ac:chgData name="Hong-Yi Chen" userId="9bcf463a73b3d25e" providerId="LiveId" clId="{CDD68385-DD70-44E8-AD79-7F8CCE03C728}" dt="2023-04-10T23:15:01.008" v="279" actId="478"/>
          <ac:picMkLst>
            <pc:docMk/>
            <pc:sldMk cId="2783862627" sldId="1976"/>
            <ac:picMk id="23" creationId="{ADB497A9-4E8A-4C56-AD9A-495B3E854D43}"/>
          </ac:picMkLst>
        </pc:picChg>
        <pc:picChg chg="add mod">
          <ac:chgData name="Hong-Yi Chen" userId="9bcf463a73b3d25e" providerId="LiveId" clId="{CDD68385-DD70-44E8-AD79-7F8CCE03C728}" dt="2023-04-10T23:15:18.796" v="286" actId="167"/>
          <ac:picMkLst>
            <pc:docMk/>
            <pc:sldMk cId="2783862627" sldId="1976"/>
            <ac:picMk id="24" creationId="{D64B662A-D2BB-4C63-A6BD-97DB856310AE}"/>
          </ac:picMkLst>
        </pc:picChg>
        <pc:picChg chg="add del mod">
          <ac:chgData name="Hong-Yi Chen" userId="9bcf463a73b3d25e" providerId="LiveId" clId="{CDD68385-DD70-44E8-AD79-7F8CCE03C728}" dt="2023-04-10T22:15:05.193" v="140" actId="478"/>
          <ac:picMkLst>
            <pc:docMk/>
            <pc:sldMk cId="2783862627" sldId="1976"/>
            <ac:picMk id="1026" creationId="{6E00BEF4-A649-4549-BD0D-00769F95AF44}"/>
          </ac:picMkLst>
        </pc:picChg>
        <pc:picChg chg="add del">
          <ac:chgData name="Hong-Yi Chen" userId="9bcf463a73b3d25e" providerId="LiveId" clId="{CDD68385-DD70-44E8-AD79-7F8CCE03C728}" dt="2023-04-10T22:00:20.537" v="3" actId="478"/>
          <ac:picMkLst>
            <pc:docMk/>
            <pc:sldMk cId="2783862627" sldId="1976"/>
            <ac:picMk id="3074" creationId="{654C33B2-CFD7-43FE-91FB-F3D467D024EC}"/>
          </ac:picMkLst>
        </pc:picChg>
        <pc:cxnChg chg="mod">
          <ac:chgData name="Hong-Yi Chen" userId="9bcf463a73b3d25e" providerId="LiveId" clId="{CDD68385-DD70-44E8-AD79-7F8CCE03C728}" dt="2023-04-10T22:30:32.742" v="182" actId="14100"/>
          <ac:cxnSpMkLst>
            <pc:docMk/>
            <pc:sldMk cId="2783862627" sldId="1976"/>
            <ac:cxnSpMk id="4" creationId="{9FBA531D-2008-428B-91F0-4CA5D0125C05}"/>
          </ac:cxnSpMkLst>
        </pc:cxnChg>
      </pc:sldChg>
      <pc:sldChg chg="addSp modSp mod modAnim">
        <pc:chgData name="Hong-Yi Chen" userId="9bcf463a73b3d25e" providerId="LiveId" clId="{CDD68385-DD70-44E8-AD79-7F8CCE03C728}" dt="2023-04-10T23:14:09.041" v="278"/>
        <pc:sldMkLst>
          <pc:docMk/>
          <pc:sldMk cId="3992534332" sldId="1987"/>
        </pc:sldMkLst>
        <pc:spChg chg="mod">
          <ac:chgData name="Hong-Yi Chen" userId="9bcf463a73b3d25e" providerId="LiveId" clId="{CDD68385-DD70-44E8-AD79-7F8CCE03C728}" dt="2023-04-10T23:11:36.785" v="264" actId="208"/>
          <ac:spMkLst>
            <pc:docMk/>
            <pc:sldMk cId="3992534332" sldId="1987"/>
            <ac:spMk id="8" creationId="{BA9485C1-29C5-4BFA-96CA-E9DA03560563}"/>
          </ac:spMkLst>
        </pc:spChg>
        <pc:spChg chg="mod">
          <ac:chgData name="Hong-Yi Chen" userId="9bcf463a73b3d25e" providerId="LiveId" clId="{CDD68385-DD70-44E8-AD79-7F8CCE03C728}" dt="2023-04-10T23:11:50.915" v="267" actId="208"/>
          <ac:spMkLst>
            <pc:docMk/>
            <pc:sldMk cId="3992534332" sldId="1987"/>
            <ac:spMk id="17" creationId="{F1D03B02-4B86-4150-BF9C-4A6FDDFAD9FE}"/>
          </ac:spMkLst>
        </pc:spChg>
        <pc:spChg chg="mod">
          <ac:chgData name="Hong-Yi Chen" userId="9bcf463a73b3d25e" providerId="LiveId" clId="{CDD68385-DD70-44E8-AD79-7F8CCE03C728}" dt="2023-04-10T23:11:50.915" v="267" actId="208"/>
          <ac:spMkLst>
            <pc:docMk/>
            <pc:sldMk cId="3992534332" sldId="1987"/>
            <ac:spMk id="19" creationId="{8EE36108-84D9-4FD3-B843-5ED9EDFD37BA}"/>
          </ac:spMkLst>
        </pc:spChg>
        <pc:spChg chg="mod">
          <ac:chgData name="Hong-Yi Chen" userId="9bcf463a73b3d25e" providerId="LiveId" clId="{CDD68385-DD70-44E8-AD79-7F8CCE03C728}" dt="2023-04-10T23:11:36.785" v="264" actId="208"/>
          <ac:spMkLst>
            <pc:docMk/>
            <pc:sldMk cId="3992534332" sldId="1987"/>
            <ac:spMk id="22" creationId="{C77A72B0-A3A0-4C69-8FEC-FB3E05BCEDCF}"/>
          </ac:spMkLst>
        </pc:spChg>
        <pc:picChg chg="add mod ord">
          <ac:chgData name="Hong-Yi Chen" userId="9bcf463a73b3d25e" providerId="LiveId" clId="{CDD68385-DD70-44E8-AD79-7F8CCE03C728}" dt="2023-04-10T23:10:43.475" v="259" actId="167"/>
          <ac:picMkLst>
            <pc:docMk/>
            <pc:sldMk cId="3992534332" sldId="1987"/>
            <ac:picMk id="14" creationId="{EEDED185-2E18-40B2-AA27-90950B400EF8}"/>
          </ac:picMkLst>
        </pc:picChg>
      </pc:sldChg>
      <pc:sldChg chg="add del">
        <pc:chgData name="Hong-Yi Chen" userId="9bcf463a73b3d25e" providerId="LiveId" clId="{CDD68385-DD70-44E8-AD79-7F8CCE03C728}" dt="2023-04-10T22:18:46.752" v="166" actId="47"/>
        <pc:sldMkLst>
          <pc:docMk/>
          <pc:sldMk cId="3793082617" sldId="1988"/>
        </pc:sldMkLst>
      </pc:sldChg>
      <pc:sldChg chg="add del">
        <pc:chgData name="Hong-Yi Chen" userId="9bcf463a73b3d25e" providerId="LiveId" clId="{CDD68385-DD70-44E8-AD79-7F8CCE03C728}" dt="2023-04-10T23:15:08.366" v="282"/>
        <pc:sldMkLst>
          <pc:docMk/>
          <pc:sldMk cId="3889386440" sldId="1988"/>
        </pc:sldMkLst>
      </pc:sldChg>
      <pc:sldChg chg="add del">
        <pc:chgData name="Hong-Yi Chen" userId="9bcf463a73b3d25e" providerId="LiveId" clId="{CDD68385-DD70-44E8-AD79-7F8CCE03C728}" dt="2023-04-10T22:47:26.854" v="195" actId="47"/>
        <pc:sldMkLst>
          <pc:docMk/>
          <pc:sldMk cId="4133618769" sldId="1988"/>
        </pc:sldMkLst>
      </pc:sldChg>
      <pc:sldChg chg="add del">
        <pc:chgData name="Hong-Yi Chen" userId="9bcf463a73b3d25e" providerId="LiveId" clId="{CDD68385-DD70-44E8-AD79-7F8CCE03C728}" dt="2023-04-21T18:11:43.184" v="298" actId="47"/>
        <pc:sldMkLst>
          <pc:docMk/>
          <pc:sldMk cId="1217125178" sldId="2007"/>
        </pc:sldMkLst>
      </pc:sldChg>
      <pc:sldChg chg="add">
        <pc:chgData name="Hong-Yi Chen" userId="9bcf463a73b3d25e" providerId="LiveId" clId="{CDD68385-DD70-44E8-AD79-7F8CCE03C728}" dt="2023-04-19T17:47:50.935" v="292"/>
        <pc:sldMkLst>
          <pc:docMk/>
          <pc:sldMk cId="1650651948" sldId="2008"/>
        </pc:sldMkLst>
      </pc:sldChg>
      <pc:sldChg chg="del">
        <pc:chgData name="Hong-Yi Chen" userId="9bcf463a73b3d25e" providerId="LiveId" clId="{CDD68385-DD70-44E8-AD79-7F8CCE03C728}" dt="2023-04-21T18:12:55.439" v="305" actId="47"/>
        <pc:sldMkLst>
          <pc:docMk/>
          <pc:sldMk cId="3843564589" sldId="2008"/>
        </pc:sldMkLst>
      </pc:sldChg>
      <pc:sldChg chg="add">
        <pc:chgData name="Hong-Yi Chen" userId="9bcf463a73b3d25e" providerId="LiveId" clId="{CDD68385-DD70-44E8-AD79-7F8CCE03C728}" dt="2023-04-19T17:48:13.886" v="293"/>
        <pc:sldMkLst>
          <pc:docMk/>
          <pc:sldMk cId="1341800015" sldId="2009"/>
        </pc:sldMkLst>
      </pc:sldChg>
      <pc:sldChg chg="del">
        <pc:chgData name="Hong-Yi Chen" userId="9bcf463a73b3d25e" providerId="LiveId" clId="{CDD68385-DD70-44E8-AD79-7F8CCE03C728}" dt="2023-04-21T18:13:13.439" v="307" actId="47"/>
        <pc:sldMkLst>
          <pc:docMk/>
          <pc:sldMk cId="1417078561" sldId="2010"/>
        </pc:sldMkLst>
      </pc:sldChg>
      <pc:sldChg chg="add">
        <pc:chgData name="Hong-Yi Chen" userId="9bcf463a73b3d25e" providerId="LiveId" clId="{CDD68385-DD70-44E8-AD79-7F8CCE03C728}" dt="2023-04-19T17:48:29.680" v="295"/>
        <pc:sldMkLst>
          <pc:docMk/>
          <pc:sldMk cId="2756370998" sldId="2010"/>
        </pc:sldMkLst>
      </pc:sldChg>
      <pc:sldChg chg="delSp add mod">
        <pc:chgData name="Hong-Yi Chen" userId="9bcf463a73b3d25e" providerId="LiveId" clId="{CDD68385-DD70-44E8-AD79-7F8CCE03C728}" dt="2023-04-21T18:19:08.893" v="310" actId="478"/>
        <pc:sldMkLst>
          <pc:docMk/>
          <pc:sldMk cId="2678368602" sldId="2011"/>
        </pc:sldMkLst>
        <pc:grpChg chg="del">
          <ac:chgData name="Hong-Yi Chen" userId="9bcf463a73b3d25e" providerId="LiveId" clId="{CDD68385-DD70-44E8-AD79-7F8CCE03C728}" dt="2023-04-21T18:19:08.893" v="310" actId="478"/>
          <ac:grpSpMkLst>
            <pc:docMk/>
            <pc:sldMk cId="2678368602" sldId="2011"/>
            <ac:grpSpMk id="78" creationId="{1039AC23-6B35-4214-9B14-3E61A7FB73FA}"/>
          </ac:grpSpMkLst>
        </pc:grpChg>
      </pc:sldChg>
      <pc:sldChg chg="add del">
        <pc:chgData name="Hong-Yi Chen" userId="9bcf463a73b3d25e" providerId="LiveId" clId="{CDD68385-DD70-44E8-AD79-7F8CCE03C728}" dt="2023-04-21T18:19:02.373" v="308" actId="47"/>
        <pc:sldMkLst>
          <pc:docMk/>
          <pc:sldMk cId="998208085" sldId="2012"/>
        </pc:sldMkLst>
      </pc:sldChg>
      <pc:sldChg chg="add">
        <pc:chgData name="Hong-Yi Chen" userId="9bcf463a73b3d25e" providerId="LiveId" clId="{CDD68385-DD70-44E8-AD79-7F8CCE03C728}" dt="2023-04-21T18:11:39.534" v="297"/>
        <pc:sldMkLst>
          <pc:docMk/>
          <pc:sldMk cId="4137273133" sldId="2013"/>
        </pc:sldMkLst>
      </pc:sldChg>
      <pc:sldChg chg="delSp add mod">
        <pc:chgData name="Hong-Yi Chen" userId="9bcf463a73b3d25e" providerId="LiveId" clId="{CDD68385-DD70-44E8-AD79-7F8CCE03C728}" dt="2023-04-21T18:19:06" v="309" actId="478"/>
        <pc:sldMkLst>
          <pc:docMk/>
          <pc:sldMk cId="167295031" sldId="2014"/>
        </pc:sldMkLst>
        <pc:grpChg chg="del">
          <ac:chgData name="Hong-Yi Chen" userId="9bcf463a73b3d25e" providerId="LiveId" clId="{CDD68385-DD70-44E8-AD79-7F8CCE03C728}" dt="2023-04-21T18:19:06" v="309" actId="478"/>
          <ac:grpSpMkLst>
            <pc:docMk/>
            <pc:sldMk cId="167295031" sldId="2014"/>
            <ac:grpSpMk id="78" creationId="{1039AC23-6B35-4214-9B14-3E61A7FB73FA}"/>
          </ac:grpSpMkLst>
        </pc:grpChg>
      </pc:sldChg>
      <pc:sldChg chg="delSp add mod">
        <pc:chgData name="Hong-Yi Chen" userId="9bcf463a73b3d25e" providerId="LiveId" clId="{CDD68385-DD70-44E8-AD79-7F8CCE03C728}" dt="2023-04-21T18:19:12.015" v="311" actId="478"/>
        <pc:sldMkLst>
          <pc:docMk/>
          <pc:sldMk cId="553109339" sldId="2015"/>
        </pc:sldMkLst>
        <pc:grpChg chg="del">
          <ac:chgData name="Hong-Yi Chen" userId="9bcf463a73b3d25e" providerId="LiveId" clId="{CDD68385-DD70-44E8-AD79-7F8CCE03C728}" dt="2023-04-21T18:19:12.015" v="311" actId="478"/>
          <ac:grpSpMkLst>
            <pc:docMk/>
            <pc:sldMk cId="553109339" sldId="2015"/>
            <ac:grpSpMk id="78" creationId="{1039AC23-6B35-4214-9B14-3E61A7FB73FA}"/>
          </ac:grpSpMkLst>
        </pc:grpChg>
      </pc:sldChg>
      <pc:sldChg chg="modAnim">
        <pc:chgData name="Hong-Yi Chen" userId="9bcf463a73b3d25e" providerId="LiveId" clId="{CDD68385-DD70-44E8-AD79-7F8CCE03C728}" dt="2023-04-22T17:24:50.739" v="312"/>
        <pc:sldMkLst>
          <pc:docMk/>
          <pc:sldMk cId="1722247726" sldId="2022"/>
        </pc:sldMkLst>
      </pc:sldChg>
    </pc:docChg>
  </pc:docChgLst>
  <pc:docChgLst>
    <pc:chgData name="Hong-Yi Chen" userId="9bcf463a73b3d25e" providerId="LiveId" clId="{75F837AA-BA7F-4EEC-BB32-E8DDACA145F6}"/>
    <pc:docChg chg="undo custSel addSld modSld">
      <pc:chgData name="Hong-Yi Chen" userId="9bcf463a73b3d25e" providerId="LiveId" clId="{75F837AA-BA7F-4EEC-BB32-E8DDACA145F6}" dt="2023-01-20T22:25:55.477" v="950" actId="1076"/>
      <pc:docMkLst>
        <pc:docMk/>
      </pc:docMkLst>
      <pc:sldChg chg="modSp mod">
        <pc:chgData name="Hong-Yi Chen" userId="9bcf463a73b3d25e" providerId="LiveId" clId="{75F837AA-BA7F-4EEC-BB32-E8DDACA145F6}" dt="2023-01-19T21:36:05.734" v="288" actId="14100"/>
        <pc:sldMkLst>
          <pc:docMk/>
          <pc:sldMk cId="298787643" sldId="1860"/>
        </pc:sldMkLst>
        <pc:spChg chg="mod">
          <ac:chgData name="Hong-Yi Chen" userId="9bcf463a73b3d25e" providerId="LiveId" clId="{75F837AA-BA7F-4EEC-BB32-E8DDACA145F6}" dt="2023-01-19T21:33:30.525" v="171" actId="14100"/>
          <ac:spMkLst>
            <pc:docMk/>
            <pc:sldMk cId="298787643" sldId="1860"/>
            <ac:spMk id="2" creationId="{5ED64C41-B77F-4ECD-8DE3-9761DCFD6BD1}"/>
          </ac:spMkLst>
        </pc:spChg>
        <pc:spChg chg="mod">
          <ac:chgData name="Hong-Yi Chen" userId="9bcf463a73b3d25e" providerId="LiveId" clId="{75F837AA-BA7F-4EEC-BB32-E8DDACA145F6}" dt="2023-01-19T21:33:25.854" v="170" actId="20577"/>
          <ac:spMkLst>
            <pc:docMk/>
            <pc:sldMk cId="298787643" sldId="1860"/>
            <ac:spMk id="3" creationId="{AD7C64D8-0C03-49FB-862C-19CA525884FD}"/>
          </ac:spMkLst>
        </pc:spChg>
        <pc:spChg chg="mod">
          <ac:chgData name="Hong-Yi Chen" userId="9bcf463a73b3d25e" providerId="LiveId" clId="{75F837AA-BA7F-4EEC-BB32-E8DDACA145F6}" dt="2023-01-19T21:36:05.734" v="288" actId="14100"/>
          <ac:spMkLst>
            <pc:docMk/>
            <pc:sldMk cId="298787643" sldId="1860"/>
            <ac:spMk id="28" creationId="{58B37F4E-212C-40F3-8B36-D450CD67CD52}"/>
          </ac:spMkLst>
        </pc:spChg>
      </pc:sldChg>
      <pc:sldChg chg="modSp mod">
        <pc:chgData name="Hong-Yi Chen" userId="9bcf463a73b3d25e" providerId="LiveId" clId="{75F837AA-BA7F-4EEC-BB32-E8DDACA145F6}" dt="2023-01-19T21:35:41.800" v="279" actId="120"/>
        <pc:sldMkLst>
          <pc:docMk/>
          <pc:sldMk cId="574712928" sldId="1905"/>
        </pc:sldMkLst>
        <pc:spChg chg="mod">
          <ac:chgData name="Hong-Yi Chen" userId="9bcf463a73b3d25e" providerId="LiveId" clId="{75F837AA-BA7F-4EEC-BB32-E8DDACA145F6}" dt="2023-01-19T21:35:11.549" v="246" actId="14100"/>
          <ac:spMkLst>
            <pc:docMk/>
            <pc:sldMk cId="574712928" sldId="1905"/>
            <ac:spMk id="8" creationId="{CB69AFDA-257E-41F2-A308-12D2C5D16B04}"/>
          </ac:spMkLst>
        </pc:spChg>
        <pc:spChg chg="mod">
          <ac:chgData name="Hong-Yi Chen" userId="9bcf463a73b3d25e" providerId="LiveId" clId="{75F837AA-BA7F-4EEC-BB32-E8DDACA145F6}" dt="2023-01-19T21:35:41.800" v="279" actId="120"/>
          <ac:spMkLst>
            <pc:docMk/>
            <pc:sldMk cId="574712928" sldId="1905"/>
            <ac:spMk id="9" creationId="{06047E28-6F3F-48CF-8F4E-5C1BCF2D93B8}"/>
          </ac:spMkLst>
        </pc:spChg>
        <pc:spChg chg="mod">
          <ac:chgData name="Hong-Yi Chen" userId="9bcf463a73b3d25e" providerId="LiveId" clId="{75F837AA-BA7F-4EEC-BB32-E8DDACA145F6}" dt="2023-01-19T21:35:04.066" v="245" actId="20577"/>
          <ac:spMkLst>
            <pc:docMk/>
            <pc:sldMk cId="574712928" sldId="1905"/>
            <ac:spMk id="12" creationId="{40EDFEDA-1D15-4609-A350-DB633E004D30}"/>
          </ac:spMkLst>
        </pc:spChg>
      </pc:sldChg>
      <pc:sldChg chg="modSp mod">
        <pc:chgData name="Hong-Yi Chen" userId="9bcf463a73b3d25e" providerId="LiveId" clId="{75F837AA-BA7F-4EEC-BB32-E8DDACA145F6}" dt="2023-01-20T22:25:22.058" v="949" actId="1076"/>
        <pc:sldMkLst>
          <pc:docMk/>
          <pc:sldMk cId="2817405203" sldId="1932"/>
        </pc:sldMkLst>
        <pc:spChg chg="mod">
          <ac:chgData name="Hong-Yi Chen" userId="9bcf463a73b3d25e" providerId="LiveId" clId="{75F837AA-BA7F-4EEC-BB32-E8DDACA145F6}" dt="2023-01-20T22:25:22.058" v="949" actId="1076"/>
          <ac:spMkLst>
            <pc:docMk/>
            <pc:sldMk cId="2817405203" sldId="1932"/>
            <ac:spMk id="11" creationId="{FF65FABB-0953-4692-9E2C-FC4ED4218660}"/>
          </ac:spMkLst>
        </pc:spChg>
      </pc:sldChg>
      <pc:sldChg chg="addSp delSp modSp mod">
        <pc:chgData name="Hong-Yi Chen" userId="9bcf463a73b3d25e" providerId="LiveId" clId="{75F837AA-BA7F-4EEC-BB32-E8DDACA145F6}" dt="2023-01-19T21:36:36.358" v="291" actId="1076"/>
        <pc:sldMkLst>
          <pc:docMk/>
          <pc:sldMk cId="791153936" sldId="1937"/>
        </pc:sldMkLst>
        <pc:spChg chg="add mod">
          <ac:chgData name="Hong-Yi Chen" userId="9bcf463a73b3d25e" providerId="LiveId" clId="{75F837AA-BA7F-4EEC-BB32-E8DDACA145F6}" dt="2023-01-19T21:36:30.247" v="290"/>
          <ac:spMkLst>
            <pc:docMk/>
            <pc:sldMk cId="791153936" sldId="1937"/>
            <ac:spMk id="30" creationId="{374FDB47-1FC3-446A-BCCD-2A9136C2BB82}"/>
          </ac:spMkLst>
        </pc:spChg>
        <pc:spChg chg="mod">
          <ac:chgData name="Hong-Yi Chen" userId="9bcf463a73b3d25e" providerId="LiveId" clId="{75F837AA-BA7F-4EEC-BB32-E8DDACA145F6}" dt="2023-01-19T21:36:36.358" v="291" actId="1076"/>
          <ac:spMkLst>
            <pc:docMk/>
            <pc:sldMk cId="791153936" sldId="1937"/>
            <ac:spMk id="31" creationId="{0265CC10-7FDF-449E-B2C2-EC77B840F38E}"/>
          </ac:spMkLst>
        </pc:spChg>
        <pc:spChg chg="del">
          <ac:chgData name="Hong-Yi Chen" userId="9bcf463a73b3d25e" providerId="LiveId" clId="{75F837AA-BA7F-4EEC-BB32-E8DDACA145F6}" dt="2023-01-19T21:36:29.917" v="289" actId="478"/>
          <ac:spMkLst>
            <pc:docMk/>
            <pc:sldMk cId="791153936" sldId="1937"/>
            <ac:spMk id="33" creationId="{B58C7CF7-A4BD-4C00-975E-E4A433BB335A}"/>
          </ac:spMkLst>
        </pc:spChg>
        <pc:spChg chg="del">
          <ac:chgData name="Hong-Yi Chen" userId="9bcf463a73b3d25e" providerId="LiveId" clId="{75F837AA-BA7F-4EEC-BB32-E8DDACA145F6}" dt="2023-01-19T21:36:29.917" v="289" actId="478"/>
          <ac:spMkLst>
            <pc:docMk/>
            <pc:sldMk cId="791153936" sldId="1937"/>
            <ac:spMk id="34" creationId="{EE9462DF-183B-4B5D-B83F-1D9B8636EC36}"/>
          </ac:spMkLst>
        </pc:spChg>
        <pc:spChg chg="add mod">
          <ac:chgData name="Hong-Yi Chen" userId="9bcf463a73b3d25e" providerId="LiveId" clId="{75F837AA-BA7F-4EEC-BB32-E8DDACA145F6}" dt="2023-01-19T21:36:30.247" v="290"/>
          <ac:spMkLst>
            <pc:docMk/>
            <pc:sldMk cId="791153936" sldId="1937"/>
            <ac:spMk id="35" creationId="{A330FF35-AC89-4022-AB9D-A631B5C06A59}"/>
          </ac:spMkLst>
        </pc:spChg>
      </pc:sldChg>
      <pc:sldChg chg="modSp mod">
        <pc:chgData name="Hong-Yi Chen" userId="9bcf463a73b3d25e" providerId="LiveId" clId="{75F837AA-BA7F-4EEC-BB32-E8DDACA145F6}" dt="2023-01-20T22:25:55.477" v="950" actId="1076"/>
        <pc:sldMkLst>
          <pc:docMk/>
          <pc:sldMk cId="3196307488" sldId="1944"/>
        </pc:sldMkLst>
        <pc:spChg chg="mod">
          <ac:chgData name="Hong-Yi Chen" userId="9bcf463a73b3d25e" providerId="LiveId" clId="{75F837AA-BA7F-4EEC-BB32-E8DDACA145F6}" dt="2023-01-20T22:25:55.477" v="950" actId="1076"/>
          <ac:spMkLst>
            <pc:docMk/>
            <pc:sldMk cId="3196307488" sldId="1944"/>
            <ac:spMk id="11" creationId="{FF65FABB-0953-4692-9E2C-FC4ED4218660}"/>
          </ac:spMkLst>
        </pc:spChg>
      </pc:sldChg>
      <pc:sldChg chg="modSp mod">
        <pc:chgData name="Hong-Yi Chen" userId="9bcf463a73b3d25e" providerId="LiveId" clId="{75F837AA-BA7F-4EEC-BB32-E8DDACA145F6}" dt="2023-01-19T22:06:41.987" v="707" actId="20577"/>
        <pc:sldMkLst>
          <pc:docMk/>
          <pc:sldMk cId="4096985397" sldId="1958"/>
        </pc:sldMkLst>
        <pc:spChg chg="mod">
          <ac:chgData name="Hong-Yi Chen" userId="9bcf463a73b3d25e" providerId="LiveId" clId="{75F837AA-BA7F-4EEC-BB32-E8DDACA145F6}" dt="2023-01-19T22:06:41.987" v="707" actId="20577"/>
          <ac:spMkLst>
            <pc:docMk/>
            <pc:sldMk cId="4096985397" sldId="1958"/>
            <ac:spMk id="2" creationId="{9B2A7CDB-4273-4840-950C-B930F6D7F8A8}"/>
          </ac:spMkLst>
        </pc:spChg>
      </pc:sldChg>
      <pc:sldChg chg="modSp mod">
        <pc:chgData name="Hong-Yi Chen" userId="9bcf463a73b3d25e" providerId="LiveId" clId="{75F837AA-BA7F-4EEC-BB32-E8DDACA145F6}" dt="2023-01-19T21:32:38.553" v="160" actId="20577"/>
        <pc:sldMkLst>
          <pc:docMk/>
          <pc:sldMk cId="3523109734" sldId="1959"/>
        </pc:sldMkLst>
        <pc:spChg chg="mod">
          <ac:chgData name="Hong-Yi Chen" userId="9bcf463a73b3d25e" providerId="LiveId" clId="{75F837AA-BA7F-4EEC-BB32-E8DDACA145F6}" dt="2023-01-19T21:32:38.553" v="160" actId="20577"/>
          <ac:spMkLst>
            <pc:docMk/>
            <pc:sldMk cId="3523109734" sldId="1959"/>
            <ac:spMk id="3" creationId="{D27D8701-6488-4A4C-9B46-D0AC7E7C660F}"/>
          </ac:spMkLst>
        </pc:spChg>
      </pc:sldChg>
      <pc:sldChg chg="addSp delSp modSp mod modAnim">
        <pc:chgData name="Hong-Yi Chen" userId="9bcf463a73b3d25e" providerId="LiveId" clId="{75F837AA-BA7F-4EEC-BB32-E8DDACA145F6}" dt="2023-01-19T22:09:16.761" v="755" actId="20577"/>
        <pc:sldMkLst>
          <pc:docMk/>
          <pc:sldMk cId="3718377945" sldId="1962"/>
        </pc:sldMkLst>
        <pc:spChg chg="add del mod">
          <ac:chgData name="Hong-Yi Chen" userId="9bcf463a73b3d25e" providerId="LiveId" clId="{75F837AA-BA7F-4EEC-BB32-E8DDACA145F6}" dt="2023-01-19T22:08:19.293" v="739" actId="14100"/>
          <ac:spMkLst>
            <pc:docMk/>
            <pc:sldMk cId="3718377945" sldId="1962"/>
            <ac:spMk id="8" creationId="{3DF3191C-00A6-4DF7-884B-23A8C8D0D103}"/>
          </ac:spMkLst>
        </pc:spChg>
        <pc:spChg chg="mod">
          <ac:chgData name="Hong-Yi Chen" userId="9bcf463a73b3d25e" providerId="LiveId" clId="{75F837AA-BA7F-4EEC-BB32-E8DDACA145F6}" dt="2023-01-19T22:09:16.761" v="755" actId="20577"/>
          <ac:spMkLst>
            <pc:docMk/>
            <pc:sldMk cId="3718377945" sldId="1962"/>
            <ac:spMk id="32" creationId="{8F43BEEF-2E2A-4A57-91EB-1A42EEBCBC7C}"/>
          </ac:spMkLst>
        </pc:spChg>
      </pc:sldChg>
      <pc:sldChg chg="modSp mod">
        <pc:chgData name="Hong-Yi Chen" userId="9bcf463a73b3d25e" providerId="LiveId" clId="{75F837AA-BA7F-4EEC-BB32-E8DDACA145F6}" dt="2023-01-19T21:20:40.138" v="25"/>
        <pc:sldMkLst>
          <pc:docMk/>
          <pc:sldMk cId="2620473292" sldId="1972"/>
        </pc:sldMkLst>
        <pc:spChg chg="mod">
          <ac:chgData name="Hong-Yi Chen" userId="9bcf463a73b3d25e" providerId="LiveId" clId="{75F837AA-BA7F-4EEC-BB32-E8DDACA145F6}" dt="2023-01-19T21:20:40.138" v="25"/>
          <ac:spMkLst>
            <pc:docMk/>
            <pc:sldMk cId="2620473292" sldId="1972"/>
            <ac:spMk id="16" creationId="{0531364B-F4F1-45C2-9E7B-4F9814346AF4}"/>
          </ac:spMkLst>
        </pc:spChg>
        <pc:spChg chg="mod">
          <ac:chgData name="Hong-Yi Chen" userId="9bcf463a73b3d25e" providerId="LiveId" clId="{75F837AA-BA7F-4EEC-BB32-E8DDACA145F6}" dt="2023-01-19T21:20:32.274" v="24" actId="6549"/>
          <ac:spMkLst>
            <pc:docMk/>
            <pc:sldMk cId="2620473292" sldId="1972"/>
            <ac:spMk id="20" creationId="{425D2CA2-7909-4883-8B10-C33D8E7A9050}"/>
          </ac:spMkLst>
        </pc:spChg>
      </pc:sldChg>
      <pc:sldChg chg="addSp modSp mod modAnim">
        <pc:chgData name="Hong-Yi Chen" userId="9bcf463a73b3d25e" providerId="LiveId" clId="{75F837AA-BA7F-4EEC-BB32-E8DDACA145F6}" dt="2023-01-19T21:29:01.584" v="79"/>
        <pc:sldMkLst>
          <pc:docMk/>
          <pc:sldMk cId="1170806379" sldId="1980"/>
        </pc:sldMkLst>
        <pc:spChg chg="mod">
          <ac:chgData name="Hong-Yi Chen" userId="9bcf463a73b3d25e" providerId="LiveId" clId="{75F837AA-BA7F-4EEC-BB32-E8DDACA145F6}" dt="2023-01-19T21:29:01.584" v="79"/>
          <ac:spMkLst>
            <pc:docMk/>
            <pc:sldMk cId="1170806379" sldId="1980"/>
            <ac:spMk id="11" creationId="{4A541259-5193-4B2F-AB27-4B2CCEE1DAD2}"/>
          </ac:spMkLst>
        </pc:spChg>
        <pc:spChg chg="mod">
          <ac:chgData name="Hong-Yi Chen" userId="9bcf463a73b3d25e" providerId="LiveId" clId="{75F837AA-BA7F-4EEC-BB32-E8DDACA145F6}" dt="2023-01-19T21:29:01.584" v="79"/>
          <ac:spMkLst>
            <pc:docMk/>
            <pc:sldMk cId="1170806379" sldId="1980"/>
            <ac:spMk id="12" creationId="{9E6228D0-4A96-4B2E-A5DB-29517EEF8986}"/>
          </ac:spMkLst>
        </pc:spChg>
        <pc:picChg chg="add mod">
          <ac:chgData name="Hong-Yi Chen" userId="9bcf463a73b3d25e" providerId="LiveId" clId="{75F837AA-BA7F-4EEC-BB32-E8DDACA145F6}" dt="2023-01-15T05:21:05.332" v="16" actId="1076"/>
          <ac:picMkLst>
            <pc:docMk/>
            <pc:sldMk cId="1170806379" sldId="1980"/>
            <ac:picMk id="1026" creationId="{E3C4387C-8EB9-441B-9C96-1F0868AD02B7}"/>
          </ac:picMkLst>
        </pc:picChg>
      </pc:sldChg>
      <pc:sldChg chg="addSp modSp mod modAnim">
        <pc:chgData name="Hong-Yi Chen" userId="9bcf463a73b3d25e" providerId="LiveId" clId="{75F837AA-BA7F-4EEC-BB32-E8DDACA145F6}" dt="2023-01-19T22:09:56.381" v="786" actId="14100"/>
        <pc:sldMkLst>
          <pc:docMk/>
          <pc:sldMk cId="1446320571" sldId="1984"/>
        </pc:sldMkLst>
        <pc:spChg chg="mod">
          <ac:chgData name="Hong-Yi Chen" userId="9bcf463a73b3d25e" providerId="LiveId" clId="{75F837AA-BA7F-4EEC-BB32-E8DDACA145F6}" dt="2023-01-19T22:09:56.381" v="786" actId="14100"/>
          <ac:spMkLst>
            <pc:docMk/>
            <pc:sldMk cId="1446320571" sldId="1984"/>
            <ac:spMk id="2" creationId="{8498CBE5-1CCD-4249-BCE8-CE7C0938A073}"/>
          </ac:spMkLst>
        </pc:spChg>
        <pc:spChg chg="mod">
          <ac:chgData name="Hong-Yi Chen" userId="9bcf463a73b3d25e" providerId="LiveId" clId="{75F837AA-BA7F-4EEC-BB32-E8DDACA145F6}" dt="2023-01-19T22:09:35.403" v="768" actId="1035"/>
          <ac:spMkLst>
            <pc:docMk/>
            <pc:sldMk cId="1446320571" sldId="1984"/>
            <ac:spMk id="3" creationId="{C377CB9A-4590-48F7-BF51-2E559D0FAC7C}"/>
          </ac:spMkLst>
        </pc:spChg>
        <pc:spChg chg="add mod ord">
          <ac:chgData name="Hong-Yi Chen" userId="9bcf463a73b3d25e" providerId="LiveId" clId="{75F837AA-BA7F-4EEC-BB32-E8DDACA145F6}" dt="2023-01-19T22:09:35.403" v="768" actId="1035"/>
          <ac:spMkLst>
            <pc:docMk/>
            <pc:sldMk cId="1446320571" sldId="1984"/>
            <ac:spMk id="4" creationId="{5AAF9A76-0F3F-4676-8B98-30CF4CD9BF8E}"/>
          </ac:spMkLst>
        </pc:spChg>
        <pc:spChg chg="mod">
          <ac:chgData name="Hong-Yi Chen" userId="9bcf463a73b3d25e" providerId="LiveId" clId="{75F837AA-BA7F-4EEC-BB32-E8DDACA145F6}" dt="2023-01-19T22:09:35.403" v="768" actId="1035"/>
          <ac:spMkLst>
            <pc:docMk/>
            <pc:sldMk cId="1446320571" sldId="1984"/>
            <ac:spMk id="12" creationId="{FD7A058C-8DFC-4B74-8E72-2B71E949BCCA}"/>
          </ac:spMkLst>
        </pc:spChg>
        <pc:spChg chg="mod">
          <ac:chgData name="Hong-Yi Chen" userId="9bcf463a73b3d25e" providerId="LiveId" clId="{75F837AA-BA7F-4EEC-BB32-E8DDACA145F6}" dt="2023-01-19T22:09:35.403" v="768" actId="1035"/>
          <ac:spMkLst>
            <pc:docMk/>
            <pc:sldMk cId="1446320571" sldId="1984"/>
            <ac:spMk id="17" creationId="{F1D03B02-4B86-4150-BF9C-4A6FDDFAD9FE}"/>
          </ac:spMkLst>
        </pc:spChg>
        <pc:spChg chg="mod">
          <ac:chgData name="Hong-Yi Chen" userId="9bcf463a73b3d25e" providerId="LiveId" clId="{75F837AA-BA7F-4EEC-BB32-E8DDACA145F6}" dt="2023-01-19T22:09:42.589" v="784" actId="1036"/>
          <ac:spMkLst>
            <pc:docMk/>
            <pc:sldMk cId="1446320571" sldId="1984"/>
            <ac:spMk id="19" creationId="{8EE36108-84D9-4FD3-B843-5ED9EDFD37BA}"/>
          </ac:spMkLst>
        </pc:spChg>
        <pc:spChg chg="mod">
          <ac:chgData name="Hong-Yi Chen" userId="9bcf463a73b3d25e" providerId="LiveId" clId="{75F837AA-BA7F-4EEC-BB32-E8DDACA145F6}" dt="2023-01-19T22:09:35.403" v="768" actId="1035"/>
          <ac:spMkLst>
            <pc:docMk/>
            <pc:sldMk cId="1446320571" sldId="1984"/>
            <ac:spMk id="23" creationId="{A7BAAF68-05B1-4BE2-9D35-532B10DDDEFD}"/>
          </ac:spMkLst>
        </pc:spChg>
        <pc:spChg chg="mod">
          <ac:chgData name="Hong-Yi Chen" userId="9bcf463a73b3d25e" providerId="LiveId" clId="{75F837AA-BA7F-4EEC-BB32-E8DDACA145F6}" dt="2023-01-19T22:09:42.589" v="784" actId="1036"/>
          <ac:spMkLst>
            <pc:docMk/>
            <pc:sldMk cId="1446320571" sldId="1984"/>
            <ac:spMk id="24" creationId="{D4E94946-F0D1-46FE-9FE4-C910B8862471}"/>
          </ac:spMkLst>
        </pc:spChg>
        <pc:cxnChg chg="mod">
          <ac:chgData name="Hong-Yi Chen" userId="9bcf463a73b3d25e" providerId="LiveId" clId="{75F837AA-BA7F-4EEC-BB32-E8DDACA145F6}" dt="2023-01-19T22:09:50.764" v="785" actId="14100"/>
          <ac:cxnSpMkLst>
            <pc:docMk/>
            <pc:sldMk cId="1446320571" sldId="1984"/>
            <ac:cxnSpMk id="9" creationId="{E89D8BB1-B144-4116-B119-005778A42197}"/>
          </ac:cxnSpMkLst>
        </pc:cxnChg>
        <pc:cxnChg chg="mod">
          <ac:chgData name="Hong-Yi Chen" userId="9bcf463a73b3d25e" providerId="LiveId" clId="{75F837AA-BA7F-4EEC-BB32-E8DDACA145F6}" dt="2023-01-19T22:09:35.403" v="768" actId="1035"/>
          <ac:cxnSpMkLst>
            <pc:docMk/>
            <pc:sldMk cId="1446320571" sldId="1984"/>
            <ac:cxnSpMk id="16" creationId="{9A8227CC-8CEE-411C-A2CD-13A08968305B}"/>
          </ac:cxnSpMkLst>
        </pc:cxnChg>
      </pc:sldChg>
      <pc:sldChg chg="addSp delSp modSp mod modAnim">
        <pc:chgData name="Hong-Yi Chen" userId="9bcf463a73b3d25e" providerId="LiveId" clId="{75F837AA-BA7F-4EEC-BB32-E8DDACA145F6}" dt="2023-01-19T22:22:07.935" v="942" actId="14861"/>
        <pc:sldMkLst>
          <pc:docMk/>
          <pc:sldMk cId="1557806337" sldId="1986"/>
        </pc:sldMkLst>
        <pc:spChg chg="mod">
          <ac:chgData name="Hong-Yi Chen" userId="9bcf463a73b3d25e" providerId="LiveId" clId="{75F837AA-BA7F-4EEC-BB32-E8DDACA145F6}" dt="2023-01-19T22:02:46.493" v="697" actId="14100"/>
          <ac:spMkLst>
            <pc:docMk/>
            <pc:sldMk cId="1557806337" sldId="1986"/>
            <ac:spMk id="2" creationId="{8498CBE5-1CCD-4249-BCE8-CE7C0938A073}"/>
          </ac:spMkLst>
        </pc:spChg>
        <pc:spChg chg="mod">
          <ac:chgData name="Hong-Yi Chen" userId="9bcf463a73b3d25e" providerId="LiveId" clId="{75F837AA-BA7F-4EEC-BB32-E8DDACA145F6}" dt="2023-01-19T22:00:38.862" v="666" actId="14100"/>
          <ac:spMkLst>
            <pc:docMk/>
            <pc:sldMk cId="1557806337" sldId="1986"/>
            <ac:spMk id="11" creationId="{2851149A-4311-4788-92A1-85ADFE6BFF5F}"/>
          </ac:spMkLst>
        </pc:spChg>
        <pc:spChg chg="mod">
          <ac:chgData name="Hong-Yi Chen" userId="9bcf463a73b3d25e" providerId="LiveId" clId="{75F837AA-BA7F-4EEC-BB32-E8DDACA145F6}" dt="2023-01-19T21:59:03.229" v="571" actId="1076"/>
          <ac:spMkLst>
            <pc:docMk/>
            <pc:sldMk cId="1557806337" sldId="1986"/>
            <ac:spMk id="12" creationId="{FD7A058C-8DFC-4B74-8E72-2B71E949BCCA}"/>
          </ac:spMkLst>
        </pc:spChg>
        <pc:spChg chg="mod">
          <ac:chgData name="Hong-Yi Chen" userId="9bcf463a73b3d25e" providerId="LiveId" clId="{75F837AA-BA7F-4EEC-BB32-E8DDACA145F6}" dt="2023-01-19T22:01:27.997" v="669" actId="1076"/>
          <ac:spMkLst>
            <pc:docMk/>
            <pc:sldMk cId="1557806337" sldId="1986"/>
            <ac:spMk id="19" creationId="{8EE36108-84D9-4FD3-B843-5ED9EDFD37BA}"/>
          </ac:spMkLst>
        </pc:spChg>
        <pc:spChg chg="mod">
          <ac:chgData name="Hong-Yi Chen" userId="9bcf463a73b3d25e" providerId="LiveId" clId="{75F837AA-BA7F-4EEC-BB32-E8DDACA145F6}" dt="2023-01-19T22:01:52.758" v="670" actId="1076"/>
          <ac:spMkLst>
            <pc:docMk/>
            <pc:sldMk cId="1557806337" sldId="1986"/>
            <ac:spMk id="20" creationId="{F10A2C9A-0440-46F3-BBAB-CF9EA0176EF7}"/>
          </ac:spMkLst>
        </pc:spChg>
        <pc:spChg chg="mod">
          <ac:chgData name="Hong-Yi Chen" userId="9bcf463a73b3d25e" providerId="LiveId" clId="{75F837AA-BA7F-4EEC-BB32-E8DDACA145F6}" dt="2023-01-19T21:59:09.812" v="603" actId="1037"/>
          <ac:spMkLst>
            <pc:docMk/>
            <pc:sldMk cId="1557806337" sldId="1986"/>
            <ac:spMk id="23" creationId="{A7BAAF68-05B1-4BE2-9D35-532B10DDDEFD}"/>
          </ac:spMkLst>
        </pc:spChg>
        <pc:spChg chg="del mod">
          <ac:chgData name="Hong-Yi Chen" userId="9bcf463a73b3d25e" providerId="LiveId" clId="{75F837AA-BA7F-4EEC-BB32-E8DDACA145F6}" dt="2023-01-19T21:58:27.627" v="544" actId="478"/>
          <ac:spMkLst>
            <pc:docMk/>
            <pc:sldMk cId="1557806337" sldId="1986"/>
            <ac:spMk id="24" creationId="{D4E94946-F0D1-46FE-9FE4-C910B8862471}"/>
          </ac:spMkLst>
        </pc:spChg>
        <pc:spChg chg="add mod">
          <ac:chgData name="Hong-Yi Chen" userId="9bcf463a73b3d25e" providerId="LiveId" clId="{75F837AA-BA7F-4EEC-BB32-E8DDACA145F6}" dt="2023-01-19T22:02:26.309" v="694" actId="14100"/>
          <ac:spMkLst>
            <pc:docMk/>
            <pc:sldMk cId="1557806337" sldId="1986"/>
            <ac:spMk id="28" creationId="{FD2ABE03-9EDA-43CB-B3FC-EC4EDB5620FB}"/>
          </ac:spMkLst>
        </pc:spChg>
        <pc:spChg chg="add mod">
          <ac:chgData name="Hong-Yi Chen" userId="9bcf463a73b3d25e" providerId="LiveId" clId="{75F837AA-BA7F-4EEC-BB32-E8DDACA145F6}" dt="2023-01-19T22:22:07.935" v="942" actId="14861"/>
          <ac:spMkLst>
            <pc:docMk/>
            <pc:sldMk cId="1557806337" sldId="1986"/>
            <ac:spMk id="29" creationId="{BB28ABA7-C716-40EB-AC07-29027F489E1C}"/>
          </ac:spMkLst>
        </pc:spChg>
        <pc:spChg chg="add mod">
          <ac:chgData name="Hong-Yi Chen" userId="9bcf463a73b3d25e" providerId="LiveId" clId="{75F837AA-BA7F-4EEC-BB32-E8DDACA145F6}" dt="2023-01-19T22:22:07.935" v="942" actId="14861"/>
          <ac:spMkLst>
            <pc:docMk/>
            <pc:sldMk cId="1557806337" sldId="1986"/>
            <ac:spMk id="30" creationId="{4578ACDC-2326-4A4A-9282-5E4B2D5F7835}"/>
          </ac:spMkLst>
        </pc:spChg>
        <pc:cxnChg chg="del mod">
          <ac:chgData name="Hong-Yi Chen" userId="9bcf463a73b3d25e" providerId="LiveId" clId="{75F837AA-BA7F-4EEC-BB32-E8DDACA145F6}" dt="2023-01-19T22:00:41.414" v="667" actId="478"/>
          <ac:cxnSpMkLst>
            <pc:docMk/>
            <pc:sldMk cId="1557806337" sldId="1986"/>
            <ac:cxnSpMk id="5" creationId="{DB0DFAD2-C6A0-453B-BF62-055C9B95B858}"/>
          </ac:cxnSpMkLst>
        </pc:cxnChg>
        <pc:cxnChg chg="mod">
          <ac:chgData name="Hong-Yi Chen" userId="9bcf463a73b3d25e" providerId="LiveId" clId="{75F837AA-BA7F-4EEC-BB32-E8DDACA145F6}" dt="2023-01-19T22:01:27.997" v="669" actId="1076"/>
          <ac:cxnSpMkLst>
            <pc:docMk/>
            <pc:sldMk cId="1557806337" sldId="1986"/>
            <ac:cxnSpMk id="9" creationId="{E89D8BB1-B144-4116-B119-005778A42197}"/>
          </ac:cxnSpMkLst>
        </pc:cxnChg>
        <pc:cxnChg chg="mod">
          <ac:chgData name="Hong-Yi Chen" userId="9bcf463a73b3d25e" providerId="LiveId" clId="{75F837AA-BA7F-4EEC-BB32-E8DDACA145F6}" dt="2023-01-19T21:59:03.229" v="571" actId="1076"/>
          <ac:cxnSpMkLst>
            <pc:docMk/>
            <pc:sldMk cId="1557806337" sldId="1986"/>
            <ac:cxnSpMk id="16" creationId="{9A8227CC-8CEE-411C-A2CD-13A08968305B}"/>
          </ac:cxnSpMkLst>
        </pc:cxnChg>
      </pc:sldChg>
      <pc:sldChg chg="addSp delSp modSp add mod delAnim modAnim">
        <pc:chgData name="Hong-Yi Chen" userId="9bcf463a73b3d25e" providerId="LiveId" clId="{75F837AA-BA7F-4EEC-BB32-E8DDACA145F6}" dt="2023-01-19T22:19:38.726" v="932" actId="2792"/>
        <pc:sldMkLst>
          <pc:docMk/>
          <pc:sldMk cId="3992534332" sldId="1987"/>
        </pc:sldMkLst>
        <pc:spChg chg="del mod">
          <ac:chgData name="Hong-Yi Chen" userId="9bcf463a73b3d25e" providerId="LiveId" clId="{75F837AA-BA7F-4EEC-BB32-E8DDACA145F6}" dt="2023-01-19T21:49:49.883" v="451" actId="478"/>
          <ac:spMkLst>
            <pc:docMk/>
            <pc:sldMk cId="3992534332" sldId="1987"/>
            <ac:spMk id="2" creationId="{8498CBE5-1CCD-4249-BCE8-CE7C0938A073}"/>
          </ac:spMkLst>
        </pc:spChg>
        <pc:spChg chg="del">
          <ac:chgData name="Hong-Yi Chen" userId="9bcf463a73b3d25e" providerId="LiveId" clId="{75F837AA-BA7F-4EEC-BB32-E8DDACA145F6}" dt="2023-01-19T21:49:24.828" v="386" actId="478"/>
          <ac:spMkLst>
            <pc:docMk/>
            <pc:sldMk cId="3992534332" sldId="1987"/>
            <ac:spMk id="3" creationId="{C377CB9A-4590-48F7-BF51-2E559D0FAC7C}"/>
          </ac:spMkLst>
        </pc:spChg>
        <pc:spChg chg="add mod">
          <ac:chgData name="Hong-Yi Chen" userId="9bcf463a73b3d25e" providerId="LiveId" clId="{75F837AA-BA7F-4EEC-BB32-E8DDACA145F6}" dt="2023-01-19T21:49:57.745" v="476" actId="1036"/>
          <ac:spMkLst>
            <pc:docMk/>
            <pc:sldMk cId="3992534332" sldId="1987"/>
            <ac:spMk id="8" creationId="{BA9485C1-29C5-4BFA-96CA-E9DA03560563}"/>
          </ac:spMkLst>
        </pc:spChg>
        <pc:spChg chg="add mod">
          <ac:chgData name="Hong-Yi Chen" userId="9bcf463a73b3d25e" providerId="LiveId" clId="{75F837AA-BA7F-4EEC-BB32-E8DDACA145F6}" dt="2023-01-19T21:49:57.745" v="476" actId="1036"/>
          <ac:spMkLst>
            <pc:docMk/>
            <pc:sldMk cId="3992534332" sldId="1987"/>
            <ac:spMk id="10" creationId="{B1BEAB6B-9CD6-4956-B843-CAD82297E0A4}"/>
          </ac:spMkLst>
        </pc:spChg>
        <pc:spChg chg="del">
          <ac:chgData name="Hong-Yi Chen" userId="9bcf463a73b3d25e" providerId="LiveId" clId="{75F837AA-BA7F-4EEC-BB32-E8DDACA145F6}" dt="2023-01-19T21:48:54.196" v="378" actId="478"/>
          <ac:spMkLst>
            <pc:docMk/>
            <pc:sldMk cId="3992534332" sldId="1987"/>
            <ac:spMk id="11" creationId="{2851149A-4311-4788-92A1-85ADFE6BFF5F}"/>
          </ac:spMkLst>
        </pc:spChg>
        <pc:spChg chg="mod">
          <ac:chgData name="Hong-Yi Chen" userId="9bcf463a73b3d25e" providerId="LiveId" clId="{75F837AA-BA7F-4EEC-BB32-E8DDACA145F6}" dt="2023-01-19T21:49:46.287" v="450" actId="1038"/>
          <ac:spMkLst>
            <pc:docMk/>
            <pc:sldMk cId="3992534332" sldId="1987"/>
            <ac:spMk id="12" creationId="{FD7A058C-8DFC-4B74-8E72-2B71E949BCCA}"/>
          </ac:spMkLst>
        </pc:spChg>
        <pc:spChg chg="mod">
          <ac:chgData name="Hong-Yi Chen" userId="9bcf463a73b3d25e" providerId="LiveId" clId="{75F837AA-BA7F-4EEC-BB32-E8DDACA145F6}" dt="2023-01-19T21:49:14.872" v="384" actId="2792"/>
          <ac:spMkLst>
            <pc:docMk/>
            <pc:sldMk cId="3992534332" sldId="1987"/>
            <ac:spMk id="17" creationId="{F1D03B02-4B86-4150-BF9C-4A6FDDFAD9FE}"/>
          </ac:spMkLst>
        </pc:spChg>
        <pc:spChg chg="add mod">
          <ac:chgData name="Hong-Yi Chen" userId="9bcf463a73b3d25e" providerId="LiveId" clId="{75F837AA-BA7F-4EEC-BB32-E8DDACA145F6}" dt="2023-01-19T22:19:38.726" v="932" actId="2792"/>
          <ac:spMkLst>
            <pc:docMk/>
            <pc:sldMk cId="3992534332" sldId="1987"/>
            <ac:spMk id="18" creationId="{D8B8A3E7-2053-4620-9901-718016F91C3E}"/>
          </ac:spMkLst>
        </pc:spChg>
        <pc:spChg chg="mod">
          <ac:chgData name="Hong-Yi Chen" userId="9bcf463a73b3d25e" providerId="LiveId" clId="{75F837AA-BA7F-4EEC-BB32-E8DDACA145F6}" dt="2023-01-19T21:50:08.629" v="477" actId="1076"/>
          <ac:spMkLst>
            <pc:docMk/>
            <pc:sldMk cId="3992534332" sldId="1987"/>
            <ac:spMk id="19" creationId="{8EE36108-84D9-4FD3-B843-5ED9EDFD37BA}"/>
          </ac:spMkLst>
        </pc:spChg>
        <pc:spChg chg="del">
          <ac:chgData name="Hong-Yi Chen" userId="9bcf463a73b3d25e" providerId="LiveId" clId="{75F837AA-BA7F-4EEC-BB32-E8DDACA145F6}" dt="2023-01-19T21:48:53.449" v="377" actId="478"/>
          <ac:spMkLst>
            <pc:docMk/>
            <pc:sldMk cId="3992534332" sldId="1987"/>
            <ac:spMk id="20" creationId="{F10A2C9A-0440-46F3-BBAB-CF9EA0176EF7}"/>
          </ac:spMkLst>
        </pc:spChg>
        <pc:spChg chg="add mod">
          <ac:chgData name="Hong-Yi Chen" userId="9bcf463a73b3d25e" providerId="LiveId" clId="{75F837AA-BA7F-4EEC-BB32-E8DDACA145F6}" dt="2023-01-19T21:49:57.745" v="476" actId="1036"/>
          <ac:spMkLst>
            <pc:docMk/>
            <pc:sldMk cId="3992534332" sldId="1987"/>
            <ac:spMk id="21" creationId="{D674D470-7592-4D09-81C0-96DC9E932114}"/>
          </ac:spMkLst>
        </pc:spChg>
        <pc:spChg chg="add mod">
          <ac:chgData name="Hong-Yi Chen" userId="9bcf463a73b3d25e" providerId="LiveId" clId="{75F837AA-BA7F-4EEC-BB32-E8DDACA145F6}" dt="2023-01-19T21:49:57.745" v="476" actId="1036"/>
          <ac:spMkLst>
            <pc:docMk/>
            <pc:sldMk cId="3992534332" sldId="1987"/>
            <ac:spMk id="22" creationId="{C77A72B0-A3A0-4C69-8FEC-FB3E05BCEDCF}"/>
          </ac:spMkLst>
        </pc:spChg>
        <pc:spChg chg="del">
          <ac:chgData name="Hong-Yi Chen" userId="9bcf463a73b3d25e" providerId="LiveId" clId="{75F837AA-BA7F-4EEC-BB32-E8DDACA145F6}" dt="2023-01-19T21:48:56.040" v="379" actId="478"/>
          <ac:spMkLst>
            <pc:docMk/>
            <pc:sldMk cId="3992534332" sldId="1987"/>
            <ac:spMk id="23" creationId="{A7BAAF68-05B1-4BE2-9D35-532B10DDDEFD}"/>
          </ac:spMkLst>
        </pc:spChg>
        <pc:spChg chg="del">
          <ac:chgData name="Hong-Yi Chen" userId="9bcf463a73b3d25e" providerId="LiveId" clId="{75F837AA-BA7F-4EEC-BB32-E8DDACA145F6}" dt="2023-01-19T21:48:51.832" v="376" actId="478"/>
          <ac:spMkLst>
            <pc:docMk/>
            <pc:sldMk cId="3992534332" sldId="1987"/>
            <ac:spMk id="24" creationId="{D4E94946-F0D1-46FE-9FE4-C910B8862471}"/>
          </ac:spMkLst>
        </pc:spChg>
        <pc:spChg chg="add del">
          <ac:chgData name="Hong-Yi Chen" userId="9bcf463a73b3d25e" providerId="LiveId" clId="{75F837AA-BA7F-4EEC-BB32-E8DDACA145F6}" dt="2023-01-19T21:54:36.964" v="519" actId="478"/>
          <ac:spMkLst>
            <pc:docMk/>
            <pc:sldMk cId="3992534332" sldId="1987"/>
            <ac:spMk id="32" creationId="{294B60DE-0AD5-42CF-842E-2F6EF9DD6EFC}"/>
          </ac:spMkLst>
        </pc:spChg>
        <pc:spChg chg="add mod ord">
          <ac:chgData name="Hong-Yi Chen" userId="9bcf463a73b3d25e" providerId="LiveId" clId="{75F837AA-BA7F-4EEC-BB32-E8DDACA145F6}" dt="2023-01-19T22:18:49.868" v="930" actId="207"/>
          <ac:spMkLst>
            <pc:docMk/>
            <pc:sldMk cId="3992534332" sldId="1987"/>
            <ac:spMk id="33" creationId="{7F53DDF2-87D1-4D1D-95A2-5CA6C54F52EE}"/>
          </ac:spMkLst>
        </pc:spChg>
        <pc:spChg chg="add mod ord">
          <ac:chgData name="Hong-Yi Chen" userId="9bcf463a73b3d25e" providerId="LiveId" clId="{75F837AA-BA7F-4EEC-BB32-E8DDACA145F6}" dt="2023-01-19T22:19:02.194" v="931" actId="108"/>
          <ac:spMkLst>
            <pc:docMk/>
            <pc:sldMk cId="3992534332" sldId="1987"/>
            <ac:spMk id="34" creationId="{A7818614-4522-4586-89AE-3AA1E7642012}"/>
          </ac:spMkLst>
        </pc:spChg>
        <pc:cxnChg chg="del mod">
          <ac:chgData name="Hong-Yi Chen" userId="9bcf463a73b3d25e" providerId="LiveId" clId="{75F837AA-BA7F-4EEC-BB32-E8DDACA145F6}" dt="2023-01-19T21:48:56.976" v="380" actId="478"/>
          <ac:cxnSpMkLst>
            <pc:docMk/>
            <pc:sldMk cId="3992534332" sldId="1987"/>
            <ac:cxnSpMk id="5" creationId="{DB0DFAD2-C6A0-453B-BF62-055C9B95B858}"/>
          </ac:cxnSpMkLst>
        </pc:cxnChg>
        <pc:cxnChg chg="del mod">
          <ac:chgData name="Hong-Yi Chen" userId="9bcf463a73b3d25e" providerId="LiveId" clId="{75F837AA-BA7F-4EEC-BB32-E8DDACA145F6}" dt="2023-01-19T21:50:10.427" v="478" actId="478"/>
          <ac:cxnSpMkLst>
            <pc:docMk/>
            <pc:sldMk cId="3992534332" sldId="1987"/>
            <ac:cxnSpMk id="9" creationId="{E89D8BB1-B144-4116-B119-005778A42197}"/>
          </ac:cxnSpMkLst>
        </pc:cxnChg>
        <pc:cxnChg chg="mod">
          <ac:chgData name="Hong-Yi Chen" userId="9bcf463a73b3d25e" providerId="LiveId" clId="{75F837AA-BA7F-4EEC-BB32-E8DDACA145F6}" dt="2023-01-19T21:49:46.287" v="450" actId="1038"/>
          <ac:cxnSpMkLst>
            <pc:docMk/>
            <pc:sldMk cId="3992534332" sldId="1987"/>
            <ac:cxnSpMk id="16" creationId="{9A8227CC-8CEE-411C-A2CD-13A08968305B}"/>
          </ac:cxnSpMkLst>
        </pc:cxnChg>
        <pc:cxnChg chg="add mod">
          <ac:chgData name="Hong-Yi Chen" userId="9bcf463a73b3d25e" providerId="LiveId" clId="{75F837AA-BA7F-4EEC-BB32-E8DDACA145F6}" dt="2023-01-19T21:50:21.463" v="481" actId="14100"/>
          <ac:cxnSpMkLst>
            <pc:docMk/>
            <pc:sldMk cId="3992534332" sldId="1987"/>
            <ac:cxnSpMk id="25" creationId="{39D7AAD9-4B90-4256-B27D-F61E4C0FEF47}"/>
          </ac:cxnSpMkLst>
        </pc:cxnChg>
        <pc:cxnChg chg="add del mod">
          <ac:chgData name="Hong-Yi Chen" userId="9bcf463a73b3d25e" providerId="LiveId" clId="{75F837AA-BA7F-4EEC-BB32-E8DDACA145F6}" dt="2023-01-19T21:54:53.511" v="524" actId="478"/>
          <ac:cxnSpMkLst>
            <pc:docMk/>
            <pc:sldMk cId="3992534332" sldId="1987"/>
            <ac:cxnSpMk id="29" creationId="{B45AB7F9-0C9E-44A3-96E1-F45506E6F8F6}"/>
          </ac:cxnSpMkLst>
        </pc:cxnChg>
        <pc:cxnChg chg="add del mod">
          <ac:chgData name="Hong-Yi Chen" userId="9bcf463a73b3d25e" providerId="LiveId" clId="{75F837AA-BA7F-4EEC-BB32-E8DDACA145F6}" dt="2023-01-19T21:54:36.263" v="518" actId="478"/>
          <ac:cxnSpMkLst>
            <pc:docMk/>
            <pc:sldMk cId="3992534332" sldId="1987"/>
            <ac:cxnSpMk id="31" creationId="{6596E959-8248-425E-9868-1120C6F49FB3}"/>
          </ac:cxnSpMkLst>
        </pc:cxnChg>
      </pc:sldChg>
    </pc:docChg>
  </pc:docChgLst>
  <pc:docChgLst>
    <pc:chgData name="Hong-Yi Chen" userId="9bcf463a73b3d25e" providerId="LiveId" clId="{2C5F44E3-C230-4BB8-96FC-27BD88203513}"/>
    <pc:docChg chg="undo custSel addSld delSld modSld">
      <pc:chgData name="Hong-Yi Chen" userId="9bcf463a73b3d25e" providerId="LiveId" clId="{2C5F44E3-C230-4BB8-96FC-27BD88203513}" dt="2023-01-12T07:32:38.804" v="741"/>
      <pc:docMkLst>
        <pc:docMk/>
      </pc:docMkLst>
      <pc:sldChg chg="addSp modSp mod modTransition modAnim">
        <pc:chgData name="Hong-Yi Chen" userId="9bcf463a73b3d25e" providerId="LiveId" clId="{2C5F44E3-C230-4BB8-96FC-27BD88203513}" dt="2023-01-12T03:09:33.723" v="573"/>
        <pc:sldMkLst>
          <pc:docMk/>
          <pc:sldMk cId="389575804" sldId="1866"/>
        </pc:sldMkLst>
        <pc:spChg chg="mod">
          <ac:chgData name="Hong-Yi Chen" userId="9bcf463a73b3d25e" providerId="LiveId" clId="{2C5F44E3-C230-4BB8-96FC-27BD88203513}" dt="2023-01-12T03:04:23.488" v="475" actId="164"/>
          <ac:spMkLst>
            <pc:docMk/>
            <pc:sldMk cId="389575804" sldId="1866"/>
            <ac:spMk id="3" creationId="{B75DEDA8-F999-4511-9E75-717AA923B869}"/>
          </ac:spMkLst>
        </pc:spChg>
        <pc:spChg chg="add mod">
          <ac:chgData name="Hong-Yi Chen" userId="9bcf463a73b3d25e" providerId="LiveId" clId="{2C5F44E3-C230-4BB8-96FC-27BD88203513}" dt="2023-01-12T03:06:52.129" v="526" actId="1076"/>
          <ac:spMkLst>
            <pc:docMk/>
            <pc:sldMk cId="389575804" sldId="1866"/>
            <ac:spMk id="6" creationId="{7BF0636A-CC94-498A-B519-55062FA2D0D1}"/>
          </ac:spMkLst>
        </pc:spChg>
        <pc:spChg chg="add mod">
          <ac:chgData name="Hong-Yi Chen" userId="9bcf463a73b3d25e" providerId="LiveId" clId="{2C5F44E3-C230-4BB8-96FC-27BD88203513}" dt="2023-01-12T03:05:19.285" v="487" actId="1582"/>
          <ac:spMkLst>
            <pc:docMk/>
            <pc:sldMk cId="389575804" sldId="1866"/>
            <ac:spMk id="7" creationId="{FBBAA02A-106D-4913-95BD-B1284CF4D15A}"/>
          </ac:spMkLst>
        </pc:spChg>
        <pc:spChg chg="mod">
          <ac:chgData name="Hong-Yi Chen" userId="9bcf463a73b3d25e" providerId="LiveId" clId="{2C5F44E3-C230-4BB8-96FC-27BD88203513}" dt="2023-01-12T03:04:23.488" v="475" actId="164"/>
          <ac:spMkLst>
            <pc:docMk/>
            <pc:sldMk cId="389575804" sldId="1866"/>
            <ac:spMk id="10" creationId="{7ED5DE00-BB2F-41F9-A7F0-41F9912FFCF1}"/>
          </ac:spMkLst>
        </pc:spChg>
        <pc:spChg chg="mod">
          <ac:chgData name="Hong-Yi Chen" userId="9bcf463a73b3d25e" providerId="LiveId" clId="{2C5F44E3-C230-4BB8-96FC-27BD88203513}" dt="2023-01-12T03:04:23.488" v="475" actId="164"/>
          <ac:spMkLst>
            <pc:docMk/>
            <pc:sldMk cId="389575804" sldId="1866"/>
            <ac:spMk id="12" creationId="{C10A6F88-214E-4E9E-A033-A84EEA09E18D}"/>
          </ac:spMkLst>
        </pc:spChg>
        <pc:spChg chg="mod">
          <ac:chgData name="Hong-Yi Chen" userId="9bcf463a73b3d25e" providerId="LiveId" clId="{2C5F44E3-C230-4BB8-96FC-27BD88203513}" dt="2023-01-12T03:05:24.363" v="488" actId="1582"/>
          <ac:spMkLst>
            <pc:docMk/>
            <pc:sldMk cId="389575804" sldId="1866"/>
            <ac:spMk id="13" creationId="{45135739-1036-4D08-BF55-785A265D42C5}"/>
          </ac:spMkLst>
        </pc:spChg>
        <pc:grpChg chg="add mod">
          <ac:chgData name="Hong-Yi Chen" userId="9bcf463a73b3d25e" providerId="LiveId" clId="{2C5F44E3-C230-4BB8-96FC-27BD88203513}" dt="2023-01-12T03:04:49.504" v="480" actId="1076"/>
          <ac:grpSpMkLst>
            <pc:docMk/>
            <pc:sldMk cId="389575804" sldId="1866"/>
            <ac:grpSpMk id="2" creationId="{5BD75890-A77D-4218-BA2B-5E8B6094E414}"/>
          </ac:grpSpMkLst>
        </pc:grpChg>
        <pc:cxnChg chg="add mod">
          <ac:chgData name="Hong-Yi Chen" userId="9bcf463a73b3d25e" providerId="LiveId" clId="{2C5F44E3-C230-4BB8-96FC-27BD88203513}" dt="2023-01-12T03:09:12.020" v="572" actId="692"/>
          <ac:cxnSpMkLst>
            <pc:docMk/>
            <pc:sldMk cId="389575804" sldId="1866"/>
            <ac:cxnSpMk id="5" creationId="{A41C8200-58DA-4141-A64A-2882CCC4EDED}"/>
          </ac:cxnSpMkLst>
        </pc:cxnChg>
        <pc:cxnChg chg="add mod">
          <ac:chgData name="Hong-Yi Chen" userId="9bcf463a73b3d25e" providerId="LiveId" clId="{2C5F44E3-C230-4BB8-96FC-27BD88203513}" dt="2023-01-12T03:07:05.129" v="528" actId="14100"/>
          <ac:cxnSpMkLst>
            <pc:docMk/>
            <pc:sldMk cId="389575804" sldId="1866"/>
            <ac:cxnSpMk id="9" creationId="{26110D54-F29C-4EA5-8B32-065B28E7A09D}"/>
          </ac:cxnSpMkLst>
        </pc:cxnChg>
      </pc:sldChg>
      <pc:sldChg chg="addSp delSp modSp mod">
        <pc:chgData name="Hong-Yi Chen" userId="9bcf463a73b3d25e" providerId="LiveId" clId="{2C5F44E3-C230-4BB8-96FC-27BD88203513}" dt="2023-01-12T03:13:26.832" v="577" actId="1076"/>
        <pc:sldMkLst>
          <pc:docMk/>
          <pc:sldMk cId="1833554936" sldId="1920"/>
        </pc:sldMkLst>
        <pc:spChg chg="del">
          <ac:chgData name="Hong-Yi Chen" userId="9bcf463a73b3d25e" providerId="LiveId" clId="{2C5F44E3-C230-4BB8-96FC-27BD88203513}" dt="2023-01-12T03:10:46.457" v="574" actId="478"/>
          <ac:spMkLst>
            <pc:docMk/>
            <pc:sldMk cId="1833554936" sldId="1920"/>
            <ac:spMk id="3" creationId="{26827818-B487-495B-93BF-6BE67853D913}"/>
          </ac:spMkLst>
        </pc:spChg>
        <pc:picChg chg="add mod">
          <ac:chgData name="Hong-Yi Chen" userId="9bcf463a73b3d25e" providerId="LiveId" clId="{2C5F44E3-C230-4BB8-96FC-27BD88203513}" dt="2023-01-12T03:13:26.832" v="577" actId="1076"/>
          <ac:picMkLst>
            <pc:docMk/>
            <pc:sldMk cId="1833554936" sldId="1920"/>
            <ac:picMk id="4" creationId="{8DD66585-20F4-432F-B1D2-135701EBCC57}"/>
          </ac:picMkLst>
        </pc:picChg>
      </pc:sldChg>
      <pc:sldChg chg="addSp delSp modSp mod">
        <pc:chgData name="Hong-Yi Chen" userId="9bcf463a73b3d25e" providerId="LiveId" clId="{2C5F44E3-C230-4BB8-96FC-27BD88203513}" dt="2023-01-12T07:10:22.244" v="665" actId="1076"/>
        <pc:sldMkLst>
          <pc:docMk/>
          <pc:sldMk cId="2903426189" sldId="1924"/>
        </pc:sldMkLst>
        <pc:spChg chg="mod">
          <ac:chgData name="Hong-Yi Chen" userId="9bcf463a73b3d25e" providerId="LiveId" clId="{2C5F44E3-C230-4BB8-96FC-27BD88203513}" dt="2023-01-12T07:10:22.244" v="665" actId="1076"/>
          <ac:spMkLst>
            <pc:docMk/>
            <pc:sldMk cId="2903426189" sldId="1924"/>
            <ac:spMk id="2" creationId="{C9A63162-21E9-4D14-9E59-E8B135DDFA04}"/>
          </ac:spMkLst>
        </pc:spChg>
        <pc:spChg chg="del">
          <ac:chgData name="Hong-Yi Chen" userId="9bcf463a73b3d25e" providerId="LiveId" clId="{2C5F44E3-C230-4BB8-96FC-27BD88203513}" dt="2023-01-12T07:08:44.893" v="623" actId="478"/>
          <ac:spMkLst>
            <pc:docMk/>
            <pc:sldMk cId="2903426189" sldId="1924"/>
            <ac:spMk id="9" creationId="{2B4E5DF8-A41B-4DFF-864A-A836BB3F11E5}"/>
          </ac:spMkLst>
        </pc:spChg>
        <pc:spChg chg="del">
          <ac:chgData name="Hong-Yi Chen" userId="9bcf463a73b3d25e" providerId="LiveId" clId="{2C5F44E3-C230-4BB8-96FC-27BD88203513}" dt="2023-01-12T07:08:44.893" v="623" actId="478"/>
          <ac:spMkLst>
            <pc:docMk/>
            <pc:sldMk cId="2903426189" sldId="1924"/>
            <ac:spMk id="10" creationId="{32DF71A0-DB64-458C-B675-4EBCAB89C804}"/>
          </ac:spMkLst>
        </pc:spChg>
        <pc:spChg chg="mod">
          <ac:chgData name="Hong-Yi Chen" userId="9bcf463a73b3d25e" providerId="LiveId" clId="{2C5F44E3-C230-4BB8-96FC-27BD88203513}" dt="2023-01-12T07:09:39.840" v="644" actId="20577"/>
          <ac:spMkLst>
            <pc:docMk/>
            <pc:sldMk cId="2903426189" sldId="1924"/>
            <ac:spMk id="11" creationId="{FF65FABB-0953-4692-9E2C-FC4ED4218660}"/>
          </ac:spMkLst>
        </pc:spChg>
        <pc:spChg chg="add mod">
          <ac:chgData name="Hong-Yi Chen" userId="9bcf463a73b3d25e" providerId="LiveId" clId="{2C5F44E3-C230-4BB8-96FC-27BD88203513}" dt="2023-01-12T07:08:45.314" v="624"/>
          <ac:spMkLst>
            <pc:docMk/>
            <pc:sldMk cId="2903426189" sldId="1924"/>
            <ac:spMk id="12" creationId="{28F53071-B5A5-4216-9152-1935E90FA7F8}"/>
          </ac:spMkLst>
        </pc:spChg>
        <pc:spChg chg="add mod">
          <ac:chgData name="Hong-Yi Chen" userId="9bcf463a73b3d25e" providerId="LiveId" clId="{2C5F44E3-C230-4BB8-96FC-27BD88203513}" dt="2023-01-12T07:08:50.232" v="634" actId="20577"/>
          <ac:spMkLst>
            <pc:docMk/>
            <pc:sldMk cId="2903426189" sldId="1924"/>
            <ac:spMk id="13" creationId="{53B6133B-4D2C-4E50-91C4-601D8DD74567}"/>
          </ac:spMkLst>
        </pc:spChg>
        <pc:spChg chg="mod">
          <ac:chgData name="Hong-Yi Chen" userId="9bcf463a73b3d25e" providerId="LiveId" clId="{2C5F44E3-C230-4BB8-96FC-27BD88203513}" dt="2023-01-12T07:10:15.692" v="664" actId="1076"/>
          <ac:spMkLst>
            <pc:docMk/>
            <pc:sldMk cId="2903426189" sldId="1924"/>
            <ac:spMk id="41" creationId="{C8A43C5A-5EF6-4656-955B-7CF6ED7605D0}"/>
          </ac:spMkLst>
        </pc:spChg>
        <pc:grpChg chg="mod">
          <ac:chgData name="Hong-Yi Chen" userId="9bcf463a73b3d25e" providerId="LiveId" clId="{2C5F44E3-C230-4BB8-96FC-27BD88203513}" dt="2023-01-12T07:10:22.244" v="665" actId="1076"/>
          <ac:grpSpMkLst>
            <pc:docMk/>
            <pc:sldMk cId="2903426189" sldId="1924"/>
            <ac:grpSpMk id="4" creationId="{5895A4EC-1F41-4543-90A1-92C15BE1C80C}"/>
          </ac:grpSpMkLst>
        </pc:grpChg>
        <pc:picChg chg="mod">
          <ac:chgData name="Hong-Yi Chen" userId="9bcf463a73b3d25e" providerId="LiveId" clId="{2C5F44E3-C230-4BB8-96FC-27BD88203513}" dt="2023-01-12T07:10:22.244" v="665" actId="1076"/>
          <ac:picMkLst>
            <pc:docMk/>
            <pc:sldMk cId="2903426189" sldId="1924"/>
            <ac:picMk id="3" creationId="{D469A4FB-2075-4EF1-A02B-8A6C462F0465}"/>
          </ac:picMkLst>
        </pc:picChg>
        <pc:picChg chg="mod">
          <ac:chgData name="Hong-Yi Chen" userId="9bcf463a73b3d25e" providerId="LiveId" clId="{2C5F44E3-C230-4BB8-96FC-27BD88203513}" dt="2023-01-12T07:10:22.244" v="665" actId="1076"/>
          <ac:picMkLst>
            <pc:docMk/>
            <pc:sldMk cId="2903426189" sldId="1924"/>
            <ac:picMk id="1026" creationId="{21B2014A-D688-4166-9A5F-1692F017FA0E}"/>
          </ac:picMkLst>
        </pc:picChg>
      </pc:sldChg>
      <pc:sldChg chg="addSp delSp modSp mod modAnim">
        <pc:chgData name="Hong-Yi Chen" userId="9bcf463a73b3d25e" providerId="LiveId" clId="{2C5F44E3-C230-4BB8-96FC-27BD88203513}" dt="2023-01-12T07:09:03.367" v="636" actId="20577"/>
        <pc:sldMkLst>
          <pc:docMk/>
          <pc:sldMk cId="2817405203" sldId="1932"/>
        </pc:sldMkLst>
        <pc:spChg chg="del">
          <ac:chgData name="Hong-Yi Chen" userId="9bcf463a73b3d25e" providerId="LiveId" clId="{2C5F44E3-C230-4BB8-96FC-27BD88203513}" dt="2023-01-12T07:08:33.748" v="617" actId="478"/>
          <ac:spMkLst>
            <pc:docMk/>
            <pc:sldMk cId="2817405203" sldId="1932"/>
            <ac:spMk id="9" creationId="{2B4E5DF8-A41B-4DFF-864A-A836BB3F11E5}"/>
          </ac:spMkLst>
        </pc:spChg>
        <pc:spChg chg="del">
          <ac:chgData name="Hong-Yi Chen" userId="9bcf463a73b3d25e" providerId="LiveId" clId="{2C5F44E3-C230-4BB8-96FC-27BD88203513}" dt="2023-01-12T07:08:33.748" v="617" actId="478"/>
          <ac:spMkLst>
            <pc:docMk/>
            <pc:sldMk cId="2817405203" sldId="1932"/>
            <ac:spMk id="10" creationId="{32DF71A0-DB64-458C-B675-4EBCAB89C804}"/>
          </ac:spMkLst>
        </pc:spChg>
        <pc:spChg chg="mod">
          <ac:chgData name="Hong-Yi Chen" userId="9bcf463a73b3d25e" providerId="LiveId" clId="{2C5F44E3-C230-4BB8-96FC-27BD88203513}" dt="2023-01-12T07:09:03.367" v="636" actId="20577"/>
          <ac:spMkLst>
            <pc:docMk/>
            <pc:sldMk cId="2817405203" sldId="1932"/>
            <ac:spMk id="11" creationId="{FF65FABB-0953-4692-9E2C-FC4ED4218660}"/>
          </ac:spMkLst>
        </pc:spChg>
        <pc:spChg chg="add mod">
          <ac:chgData name="Hong-Yi Chen" userId="9bcf463a73b3d25e" providerId="LiveId" clId="{2C5F44E3-C230-4BB8-96FC-27BD88203513}" dt="2023-01-12T07:08:34.042" v="618"/>
          <ac:spMkLst>
            <pc:docMk/>
            <pc:sldMk cId="2817405203" sldId="1932"/>
            <ac:spMk id="30" creationId="{BBBABED5-6EBE-4865-B4BA-0060E42E7C3C}"/>
          </ac:spMkLst>
        </pc:spChg>
        <pc:spChg chg="add mod">
          <ac:chgData name="Hong-Yi Chen" userId="9bcf463a73b3d25e" providerId="LiveId" clId="{2C5F44E3-C230-4BB8-96FC-27BD88203513}" dt="2023-01-12T07:08:34.042" v="618"/>
          <ac:spMkLst>
            <pc:docMk/>
            <pc:sldMk cId="2817405203" sldId="1932"/>
            <ac:spMk id="31" creationId="{FDB58C06-DDEE-4190-BB5F-CAE8C4E4750D}"/>
          </ac:spMkLst>
        </pc:spChg>
      </pc:sldChg>
      <pc:sldChg chg="modSp mod">
        <pc:chgData name="Hong-Yi Chen" userId="9bcf463a73b3d25e" providerId="LiveId" clId="{2C5F44E3-C230-4BB8-96FC-27BD88203513}" dt="2023-01-12T07:08:15.236" v="616" actId="1076"/>
        <pc:sldMkLst>
          <pc:docMk/>
          <pc:sldMk cId="3196307488" sldId="1944"/>
        </pc:sldMkLst>
        <pc:spChg chg="mod">
          <ac:chgData name="Hong-Yi Chen" userId="9bcf463a73b3d25e" providerId="LiveId" clId="{2C5F44E3-C230-4BB8-96FC-27BD88203513}" dt="2023-01-12T07:08:11.981" v="615" actId="14100"/>
          <ac:spMkLst>
            <pc:docMk/>
            <pc:sldMk cId="3196307488" sldId="1944"/>
            <ac:spMk id="9" creationId="{2B4E5DF8-A41B-4DFF-864A-A836BB3F11E5}"/>
          </ac:spMkLst>
        </pc:spChg>
        <pc:spChg chg="mod">
          <ac:chgData name="Hong-Yi Chen" userId="9bcf463a73b3d25e" providerId="LiveId" clId="{2C5F44E3-C230-4BB8-96FC-27BD88203513}" dt="2023-01-12T07:08:09.424" v="614"/>
          <ac:spMkLst>
            <pc:docMk/>
            <pc:sldMk cId="3196307488" sldId="1944"/>
            <ac:spMk id="10" creationId="{32DF71A0-DB64-458C-B675-4EBCAB89C804}"/>
          </ac:spMkLst>
        </pc:spChg>
        <pc:spChg chg="mod">
          <ac:chgData name="Hong-Yi Chen" userId="9bcf463a73b3d25e" providerId="LiveId" clId="{2C5F44E3-C230-4BB8-96FC-27BD88203513}" dt="2023-01-12T07:08:15.236" v="616" actId="1076"/>
          <ac:spMkLst>
            <pc:docMk/>
            <pc:sldMk cId="3196307488" sldId="1944"/>
            <ac:spMk id="11" creationId="{FF65FABB-0953-4692-9E2C-FC4ED4218660}"/>
          </ac:spMkLst>
        </pc:spChg>
      </pc:sldChg>
      <pc:sldChg chg="addSp delSp modSp mod delAnim">
        <pc:chgData name="Hong-Yi Chen" userId="9bcf463a73b3d25e" providerId="LiveId" clId="{2C5F44E3-C230-4BB8-96FC-27BD88203513}" dt="2023-01-12T07:15:30.247" v="709" actId="14100"/>
        <pc:sldMkLst>
          <pc:docMk/>
          <pc:sldMk cId="4059144404" sldId="1945"/>
        </pc:sldMkLst>
        <pc:spChg chg="mod">
          <ac:chgData name="Hong-Yi Chen" userId="9bcf463a73b3d25e" providerId="LiveId" clId="{2C5F44E3-C230-4BB8-96FC-27BD88203513}" dt="2023-01-12T07:12:56.845" v="691" actId="1076"/>
          <ac:spMkLst>
            <pc:docMk/>
            <pc:sldMk cId="4059144404" sldId="1945"/>
            <ac:spMk id="2" creationId="{FFD34FCF-4DE8-45CF-B3FC-94BCCE9553BD}"/>
          </ac:spMkLst>
        </pc:spChg>
        <pc:spChg chg="mod">
          <ac:chgData name="Hong-Yi Chen" userId="9bcf463a73b3d25e" providerId="LiveId" clId="{2C5F44E3-C230-4BB8-96FC-27BD88203513}" dt="2023-01-12T07:12:56.845" v="691" actId="1076"/>
          <ac:spMkLst>
            <pc:docMk/>
            <pc:sldMk cId="4059144404" sldId="1945"/>
            <ac:spMk id="3" creationId="{C744D4E7-6688-4D2E-BD16-4F76585E7674}"/>
          </ac:spMkLst>
        </pc:spChg>
        <pc:spChg chg="mod">
          <ac:chgData name="Hong-Yi Chen" userId="9bcf463a73b3d25e" providerId="LiveId" clId="{2C5F44E3-C230-4BB8-96FC-27BD88203513}" dt="2023-01-12T07:12:56.845" v="691" actId="1076"/>
          <ac:spMkLst>
            <pc:docMk/>
            <pc:sldMk cId="4059144404" sldId="1945"/>
            <ac:spMk id="4" creationId="{6B55A27B-495D-4DB8-B4A3-BE522DB89045}"/>
          </ac:spMkLst>
        </pc:spChg>
        <pc:spChg chg="mod">
          <ac:chgData name="Hong-Yi Chen" userId="9bcf463a73b3d25e" providerId="LiveId" clId="{2C5F44E3-C230-4BB8-96FC-27BD88203513}" dt="2023-01-12T07:12:56.845" v="691" actId="1076"/>
          <ac:spMkLst>
            <pc:docMk/>
            <pc:sldMk cId="4059144404" sldId="1945"/>
            <ac:spMk id="5" creationId="{E7F5F739-EE27-46C3-BF3C-4D72A3F11275}"/>
          </ac:spMkLst>
        </pc:spChg>
        <pc:spChg chg="mod">
          <ac:chgData name="Hong-Yi Chen" userId="9bcf463a73b3d25e" providerId="LiveId" clId="{2C5F44E3-C230-4BB8-96FC-27BD88203513}" dt="2023-01-12T07:12:56.845" v="691" actId="1076"/>
          <ac:spMkLst>
            <pc:docMk/>
            <pc:sldMk cId="4059144404" sldId="1945"/>
            <ac:spMk id="6" creationId="{52C5BBC8-A1F3-4746-8BCC-2FD56309D095}"/>
          </ac:spMkLst>
        </pc:spChg>
        <pc:spChg chg="mod">
          <ac:chgData name="Hong-Yi Chen" userId="9bcf463a73b3d25e" providerId="LiveId" clId="{2C5F44E3-C230-4BB8-96FC-27BD88203513}" dt="2023-01-12T07:13:02.525" v="692" actId="1076"/>
          <ac:spMkLst>
            <pc:docMk/>
            <pc:sldMk cId="4059144404" sldId="1945"/>
            <ac:spMk id="7" creationId="{A82BC318-2BF2-474A-965D-15CC4C920038}"/>
          </ac:spMkLst>
        </pc:spChg>
        <pc:spChg chg="del">
          <ac:chgData name="Hong-Yi Chen" userId="9bcf463a73b3d25e" providerId="LiveId" clId="{2C5F44E3-C230-4BB8-96FC-27BD88203513}" dt="2023-01-12T07:10:50.764" v="666" actId="478"/>
          <ac:spMkLst>
            <pc:docMk/>
            <pc:sldMk cId="4059144404" sldId="1945"/>
            <ac:spMk id="9" creationId="{2B4E5DF8-A41B-4DFF-864A-A836BB3F11E5}"/>
          </ac:spMkLst>
        </pc:spChg>
        <pc:spChg chg="del">
          <ac:chgData name="Hong-Yi Chen" userId="9bcf463a73b3d25e" providerId="LiveId" clId="{2C5F44E3-C230-4BB8-96FC-27BD88203513}" dt="2023-01-12T07:10:50.764" v="666" actId="478"/>
          <ac:spMkLst>
            <pc:docMk/>
            <pc:sldMk cId="4059144404" sldId="1945"/>
            <ac:spMk id="10" creationId="{32DF71A0-DB64-458C-B675-4EBCAB89C804}"/>
          </ac:spMkLst>
        </pc:spChg>
        <pc:spChg chg="mod">
          <ac:chgData name="Hong-Yi Chen" userId="9bcf463a73b3d25e" providerId="LiveId" clId="{2C5F44E3-C230-4BB8-96FC-27BD88203513}" dt="2023-01-12T07:12:15.839" v="682" actId="20577"/>
          <ac:spMkLst>
            <pc:docMk/>
            <pc:sldMk cId="4059144404" sldId="1945"/>
            <ac:spMk id="11" creationId="{FF65FABB-0953-4692-9E2C-FC4ED4218660}"/>
          </ac:spMkLst>
        </pc:spChg>
        <pc:spChg chg="mod">
          <ac:chgData name="Hong-Yi Chen" userId="9bcf463a73b3d25e" providerId="LiveId" clId="{2C5F44E3-C230-4BB8-96FC-27BD88203513}" dt="2023-01-12T07:12:56.845" v="691" actId="1076"/>
          <ac:spMkLst>
            <pc:docMk/>
            <pc:sldMk cId="4059144404" sldId="1945"/>
            <ac:spMk id="12" creationId="{F9E1DEE0-92EA-4763-9AF1-BB238FBD2582}"/>
          </ac:spMkLst>
        </pc:spChg>
        <pc:spChg chg="del mod">
          <ac:chgData name="Hong-Yi Chen" userId="9bcf463a73b3d25e" providerId="LiveId" clId="{2C5F44E3-C230-4BB8-96FC-27BD88203513}" dt="2023-01-12T07:12:20.568" v="683" actId="478"/>
          <ac:spMkLst>
            <pc:docMk/>
            <pc:sldMk cId="4059144404" sldId="1945"/>
            <ac:spMk id="14" creationId="{C972CD75-4E5B-4DA9-9FBD-6FFC6F38E0D4}"/>
          </ac:spMkLst>
        </pc:spChg>
        <pc:spChg chg="add mod">
          <ac:chgData name="Hong-Yi Chen" userId="9bcf463a73b3d25e" providerId="LiveId" clId="{2C5F44E3-C230-4BB8-96FC-27BD88203513}" dt="2023-01-12T07:10:51.012" v="667"/>
          <ac:spMkLst>
            <pc:docMk/>
            <pc:sldMk cId="4059144404" sldId="1945"/>
            <ac:spMk id="15" creationId="{C8CD798D-999C-42CB-943D-738845126223}"/>
          </ac:spMkLst>
        </pc:spChg>
        <pc:spChg chg="add mod">
          <ac:chgData name="Hong-Yi Chen" userId="9bcf463a73b3d25e" providerId="LiveId" clId="{2C5F44E3-C230-4BB8-96FC-27BD88203513}" dt="2023-01-12T07:10:51.012" v="667"/>
          <ac:spMkLst>
            <pc:docMk/>
            <pc:sldMk cId="4059144404" sldId="1945"/>
            <ac:spMk id="16" creationId="{9D1663AD-25D9-403B-AA64-94EF0FAE0918}"/>
          </ac:spMkLst>
        </pc:spChg>
        <pc:spChg chg="mod">
          <ac:chgData name="Hong-Yi Chen" userId="9bcf463a73b3d25e" providerId="LiveId" clId="{2C5F44E3-C230-4BB8-96FC-27BD88203513}" dt="2023-01-12T07:15:30.247" v="709" actId="14100"/>
          <ac:spMkLst>
            <pc:docMk/>
            <pc:sldMk cId="4059144404" sldId="1945"/>
            <ac:spMk id="41" creationId="{C8A43C5A-5EF6-4656-955B-7CF6ED7605D0}"/>
          </ac:spMkLst>
        </pc:spChg>
        <pc:picChg chg="mod">
          <ac:chgData name="Hong-Yi Chen" userId="9bcf463a73b3d25e" providerId="LiveId" clId="{2C5F44E3-C230-4BB8-96FC-27BD88203513}" dt="2023-01-12T07:12:56.845" v="691" actId="1076"/>
          <ac:picMkLst>
            <pc:docMk/>
            <pc:sldMk cId="4059144404" sldId="1945"/>
            <ac:picMk id="2050" creationId="{C6D69FA7-2938-4E82-B4DF-69F8C77FDF04}"/>
          </ac:picMkLst>
        </pc:picChg>
      </pc:sldChg>
      <pc:sldChg chg="modSp mod">
        <pc:chgData name="Hong-Yi Chen" userId="9bcf463a73b3d25e" providerId="LiveId" clId="{2C5F44E3-C230-4BB8-96FC-27BD88203513}" dt="2023-01-12T07:21:48.451" v="723" actId="20577"/>
        <pc:sldMkLst>
          <pc:docMk/>
          <pc:sldMk cId="3718377945" sldId="1962"/>
        </pc:sldMkLst>
        <pc:spChg chg="mod">
          <ac:chgData name="Hong-Yi Chen" userId="9bcf463a73b3d25e" providerId="LiveId" clId="{2C5F44E3-C230-4BB8-96FC-27BD88203513}" dt="2023-01-12T02:18:09.955" v="148" actId="14100"/>
          <ac:spMkLst>
            <pc:docMk/>
            <pc:sldMk cId="3718377945" sldId="1962"/>
            <ac:spMk id="5" creationId="{F0BC6CA4-60F1-495E-8781-BA0F3F76A09B}"/>
          </ac:spMkLst>
        </pc:spChg>
        <pc:spChg chg="mod">
          <ac:chgData name="Hong-Yi Chen" userId="9bcf463a73b3d25e" providerId="LiveId" clId="{2C5F44E3-C230-4BB8-96FC-27BD88203513}" dt="2023-01-12T07:21:46.177" v="718" actId="14100"/>
          <ac:spMkLst>
            <pc:docMk/>
            <pc:sldMk cId="3718377945" sldId="1962"/>
            <ac:spMk id="6" creationId="{AE8E5AFA-54AE-4716-AAC3-58AD325DFB88}"/>
          </ac:spMkLst>
        </pc:spChg>
        <pc:spChg chg="mod">
          <ac:chgData name="Hong-Yi Chen" userId="9bcf463a73b3d25e" providerId="LiveId" clId="{2C5F44E3-C230-4BB8-96FC-27BD88203513}" dt="2023-01-12T07:21:48.451" v="723" actId="20577"/>
          <ac:spMkLst>
            <pc:docMk/>
            <pc:sldMk cId="3718377945" sldId="1962"/>
            <ac:spMk id="7" creationId="{C8316711-DD79-4296-A497-03185C37873C}"/>
          </ac:spMkLst>
        </pc:spChg>
        <pc:spChg chg="mod">
          <ac:chgData name="Hong-Yi Chen" userId="9bcf463a73b3d25e" providerId="LiveId" clId="{2C5F44E3-C230-4BB8-96FC-27BD88203513}" dt="2023-01-12T02:17:51.017" v="133" actId="1076"/>
          <ac:spMkLst>
            <pc:docMk/>
            <pc:sldMk cId="3718377945" sldId="1962"/>
            <ac:spMk id="32" creationId="{8F43BEEF-2E2A-4A57-91EB-1A42EEBCBC7C}"/>
          </ac:spMkLst>
        </pc:spChg>
      </pc:sldChg>
      <pc:sldChg chg="delSp modSp del mod delAnim">
        <pc:chgData name="Hong-Yi Chen" userId="9bcf463a73b3d25e" providerId="LiveId" clId="{2C5F44E3-C230-4BB8-96FC-27BD88203513}" dt="2023-01-12T02:25:30.752" v="228" actId="47"/>
        <pc:sldMkLst>
          <pc:docMk/>
          <pc:sldMk cId="1648068079" sldId="1963"/>
        </pc:sldMkLst>
        <pc:spChg chg="del">
          <ac:chgData name="Hong-Yi Chen" userId="9bcf463a73b3d25e" providerId="LiveId" clId="{2C5F44E3-C230-4BB8-96FC-27BD88203513}" dt="2023-01-12T02:19:36.564" v="153" actId="478"/>
          <ac:spMkLst>
            <pc:docMk/>
            <pc:sldMk cId="1648068079" sldId="1963"/>
            <ac:spMk id="11" creationId="{16EC01B8-63D2-4547-9801-8FC66E91FB24}"/>
          </ac:spMkLst>
        </pc:spChg>
        <pc:spChg chg="del">
          <ac:chgData name="Hong-Yi Chen" userId="9bcf463a73b3d25e" providerId="LiveId" clId="{2C5F44E3-C230-4BB8-96FC-27BD88203513}" dt="2023-01-12T02:19:36.564" v="153" actId="478"/>
          <ac:spMkLst>
            <pc:docMk/>
            <pc:sldMk cId="1648068079" sldId="1963"/>
            <ac:spMk id="13" creationId="{CC05408F-5398-4374-BBFD-16F5B1DF7ECC}"/>
          </ac:spMkLst>
        </pc:spChg>
        <pc:spChg chg="del">
          <ac:chgData name="Hong-Yi Chen" userId="9bcf463a73b3d25e" providerId="LiveId" clId="{2C5F44E3-C230-4BB8-96FC-27BD88203513}" dt="2023-01-12T02:19:36.564" v="153" actId="478"/>
          <ac:spMkLst>
            <pc:docMk/>
            <pc:sldMk cId="1648068079" sldId="1963"/>
            <ac:spMk id="15" creationId="{35456B55-48EC-429F-A350-819B87804A49}"/>
          </ac:spMkLst>
        </pc:spChg>
        <pc:spChg chg="del mod">
          <ac:chgData name="Hong-Yi Chen" userId="9bcf463a73b3d25e" providerId="LiveId" clId="{2C5F44E3-C230-4BB8-96FC-27BD88203513}" dt="2023-01-12T02:23:48.549" v="202" actId="21"/>
          <ac:spMkLst>
            <pc:docMk/>
            <pc:sldMk cId="1648068079" sldId="1963"/>
            <ac:spMk id="30" creationId="{C516C9B5-CA5A-4DE8-9E56-990A28F0F976}"/>
          </ac:spMkLst>
        </pc:spChg>
        <pc:spChg chg="mod">
          <ac:chgData name="Hong-Yi Chen" userId="9bcf463a73b3d25e" providerId="LiveId" clId="{2C5F44E3-C230-4BB8-96FC-27BD88203513}" dt="2023-01-12T02:23:17.908" v="195" actId="404"/>
          <ac:spMkLst>
            <pc:docMk/>
            <pc:sldMk cId="1648068079" sldId="1963"/>
            <ac:spMk id="32" creationId="{D622FCDB-595B-4DA9-AC8B-D7BAAB7970B9}"/>
          </ac:spMkLst>
        </pc:spChg>
        <pc:spChg chg="mod">
          <ac:chgData name="Hong-Yi Chen" userId="9bcf463a73b3d25e" providerId="LiveId" clId="{2C5F44E3-C230-4BB8-96FC-27BD88203513}" dt="2023-01-12T02:23:17.908" v="195" actId="404"/>
          <ac:spMkLst>
            <pc:docMk/>
            <pc:sldMk cId="1648068079" sldId="1963"/>
            <ac:spMk id="33" creationId="{B6476127-CFED-4813-8762-8479C110A579}"/>
          </ac:spMkLst>
        </pc:spChg>
        <pc:grpChg chg="del mod">
          <ac:chgData name="Hong-Yi Chen" userId="9bcf463a73b3d25e" providerId="LiveId" clId="{2C5F44E3-C230-4BB8-96FC-27BD88203513}" dt="2023-01-12T02:23:48.549" v="202" actId="21"/>
          <ac:grpSpMkLst>
            <pc:docMk/>
            <pc:sldMk cId="1648068079" sldId="1963"/>
            <ac:grpSpMk id="31" creationId="{A6C68FF1-EA5D-4DEE-B4AB-D1300D277183}"/>
          </ac:grpSpMkLst>
        </pc:grpChg>
        <pc:cxnChg chg="del mod">
          <ac:chgData name="Hong-Yi Chen" userId="9bcf463a73b3d25e" providerId="LiveId" clId="{2C5F44E3-C230-4BB8-96FC-27BD88203513}" dt="2023-01-12T02:19:36.564" v="153" actId="478"/>
          <ac:cxnSpMkLst>
            <pc:docMk/>
            <pc:sldMk cId="1648068079" sldId="1963"/>
            <ac:cxnSpMk id="14" creationId="{1B0E91CF-6CF9-4F16-9217-194018D61963}"/>
          </ac:cxnSpMkLst>
        </pc:cxnChg>
      </pc:sldChg>
      <pc:sldChg chg="modSp mod">
        <pc:chgData name="Hong-Yi Chen" userId="9bcf463a73b3d25e" providerId="LiveId" clId="{2C5F44E3-C230-4BB8-96FC-27BD88203513}" dt="2023-01-12T07:14:25.631" v="707" actId="14100"/>
        <pc:sldMkLst>
          <pc:docMk/>
          <pc:sldMk cId="2451240224" sldId="1965"/>
        </pc:sldMkLst>
        <pc:spChg chg="mod">
          <ac:chgData name="Hong-Yi Chen" userId="9bcf463a73b3d25e" providerId="LiveId" clId="{2C5F44E3-C230-4BB8-96FC-27BD88203513}" dt="2023-01-12T07:14:00.278" v="701" actId="6549"/>
          <ac:spMkLst>
            <pc:docMk/>
            <pc:sldMk cId="2451240224" sldId="1965"/>
            <ac:spMk id="10" creationId="{32DF71A0-DB64-458C-B675-4EBCAB89C804}"/>
          </ac:spMkLst>
        </pc:spChg>
        <pc:spChg chg="mod">
          <ac:chgData name="Hong-Yi Chen" userId="9bcf463a73b3d25e" providerId="LiveId" clId="{2C5F44E3-C230-4BB8-96FC-27BD88203513}" dt="2023-01-12T07:14:25.631" v="707" actId="14100"/>
          <ac:spMkLst>
            <pc:docMk/>
            <pc:sldMk cId="2451240224" sldId="1965"/>
            <ac:spMk id="11" creationId="{FF65FABB-0953-4692-9E2C-FC4ED4218660}"/>
          </ac:spMkLst>
        </pc:spChg>
        <pc:spChg chg="mod">
          <ac:chgData name="Hong-Yi Chen" userId="9bcf463a73b3d25e" providerId="LiveId" clId="{2C5F44E3-C230-4BB8-96FC-27BD88203513}" dt="2023-01-12T07:14:06.221" v="702" actId="14100"/>
          <ac:spMkLst>
            <pc:docMk/>
            <pc:sldMk cId="2451240224" sldId="1965"/>
            <ac:spMk id="29" creationId="{8E7CF744-9842-4118-9175-1F652E6720CC}"/>
          </ac:spMkLst>
        </pc:spChg>
      </pc:sldChg>
      <pc:sldChg chg="addSp delSp modSp mod modAnim">
        <pc:chgData name="Hong-Yi Chen" userId="9bcf463a73b3d25e" providerId="LiveId" clId="{2C5F44E3-C230-4BB8-96FC-27BD88203513}" dt="2023-01-12T07:09:17.676" v="637" actId="1076"/>
        <pc:sldMkLst>
          <pc:docMk/>
          <pc:sldMk cId="206555413" sldId="1968"/>
        </pc:sldMkLst>
        <pc:spChg chg="del">
          <ac:chgData name="Hong-Yi Chen" userId="9bcf463a73b3d25e" providerId="LiveId" clId="{2C5F44E3-C230-4BB8-96FC-27BD88203513}" dt="2023-01-12T07:08:40.068" v="621" actId="478"/>
          <ac:spMkLst>
            <pc:docMk/>
            <pc:sldMk cId="206555413" sldId="1968"/>
            <ac:spMk id="9" creationId="{2B4E5DF8-A41B-4DFF-864A-A836BB3F11E5}"/>
          </ac:spMkLst>
        </pc:spChg>
        <pc:spChg chg="del">
          <ac:chgData name="Hong-Yi Chen" userId="9bcf463a73b3d25e" providerId="LiveId" clId="{2C5F44E3-C230-4BB8-96FC-27BD88203513}" dt="2023-01-12T07:08:40.068" v="621" actId="478"/>
          <ac:spMkLst>
            <pc:docMk/>
            <pc:sldMk cId="206555413" sldId="1968"/>
            <ac:spMk id="10" creationId="{32DF71A0-DB64-458C-B675-4EBCAB89C804}"/>
          </ac:spMkLst>
        </pc:spChg>
        <pc:spChg chg="mod">
          <ac:chgData name="Hong-Yi Chen" userId="9bcf463a73b3d25e" providerId="LiveId" clId="{2C5F44E3-C230-4BB8-96FC-27BD88203513}" dt="2023-01-12T07:09:17.676" v="637" actId="1076"/>
          <ac:spMkLst>
            <pc:docMk/>
            <pc:sldMk cId="206555413" sldId="1968"/>
            <ac:spMk id="11" creationId="{FF65FABB-0953-4692-9E2C-FC4ED4218660}"/>
          </ac:spMkLst>
        </pc:spChg>
        <pc:spChg chg="add del mod">
          <ac:chgData name="Hong-Yi Chen" userId="9bcf463a73b3d25e" providerId="LiveId" clId="{2C5F44E3-C230-4BB8-96FC-27BD88203513}" dt="2023-01-12T07:08:39.311" v="620"/>
          <ac:spMkLst>
            <pc:docMk/>
            <pc:sldMk cId="206555413" sldId="1968"/>
            <ac:spMk id="30" creationId="{833F5BC5-D89D-45B4-9991-F69ABF61DD59}"/>
          </ac:spMkLst>
        </pc:spChg>
        <pc:spChg chg="add del mod">
          <ac:chgData name="Hong-Yi Chen" userId="9bcf463a73b3d25e" providerId="LiveId" clId="{2C5F44E3-C230-4BB8-96FC-27BD88203513}" dt="2023-01-12T07:08:39.311" v="620"/>
          <ac:spMkLst>
            <pc:docMk/>
            <pc:sldMk cId="206555413" sldId="1968"/>
            <ac:spMk id="31" creationId="{5A169A9D-EDAD-44A3-8F8E-0993F462C2D5}"/>
          </ac:spMkLst>
        </pc:spChg>
        <pc:spChg chg="add mod">
          <ac:chgData name="Hong-Yi Chen" userId="9bcf463a73b3d25e" providerId="LiveId" clId="{2C5F44E3-C230-4BB8-96FC-27BD88203513}" dt="2023-01-12T07:08:40.833" v="622"/>
          <ac:spMkLst>
            <pc:docMk/>
            <pc:sldMk cId="206555413" sldId="1968"/>
            <ac:spMk id="32" creationId="{DD2C9A97-E19D-4E7F-BA69-231D1D449A51}"/>
          </ac:spMkLst>
        </pc:spChg>
        <pc:spChg chg="add mod">
          <ac:chgData name="Hong-Yi Chen" userId="9bcf463a73b3d25e" providerId="LiveId" clId="{2C5F44E3-C230-4BB8-96FC-27BD88203513}" dt="2023-01-12T07:08:40.833" v="622"/>
          <ac:spMkLst>
            <pc:docMk/>
            <pc:sldMk cId="206555413" sldId="1968"/>
            <ac:spMk id="33" creationId="{EF775417-A5D7-4EE3-80F5-BDC0A706ABCF}"/>
          </ac:spMkLst>
        </pc:spChg>
      </pc:sldChg>
      <pc:sldChg chg="modAnim">
        <pc:chgData name="Hong-Yi Chen" userId="9bcf463a73b3d25e" providerId="LiveId" clId="{2C5F44E3-C230-4BB8-96FC-27BD88203513}" dt="2023-01-12T07:22:59.830" v="727"/>
        <pc:sldMkLst>
          <pc:docMk/>
          <pc:sldMk cId="1190038743" sldId="1969"/>
        </pc:sldMkLst>
      </pc:sldChg>
      <pc:sldChg chg="modAnim">
        <pc:chgData name="Hong-Yi Chen" userId="9bcf463a73b3d25e" providerId="LiveId" clId="{2C5F44E3-C230-4BB8-96FC-27BD88203513}" dt="2023-01-12T07:27:26.024" v="732"/>
        <pc:sldMkLst>
          <pc:docMk/>
          <pc:sldMk cId="3497589325" sldId="1971"/>
        </pc:sldMkLst>
      </pc:sldChg>
      <pc:sldChg chg="addSp modSp mod">
        <pc:chgData name="Hong-Yi Chen" userId="9bcf463a73b3d25e" providerId="LiveId" clId="{2C5F44E3-C230-4BB8-96FC-27BD88203513}" dt="2023-01-12T02:13:52.073" v="66" actId="571"/>
        <pc:sldMkLst>
          <pc:docMk/>
          <pc:sldMk cId="2620473292" sldId="1972"/>
        </pc:sldMkLst>
        <pc:spChg chg="add mod">
          <ac:chgData name="Hong-Yi Chen" userId="9bcf463a73b3d25e" providerId="LiveId" clId="{2C5F44E3-C230-4BB8-96FC-27BD88203513}" dt="2023-01-12T02:13:17.494" v="60" actId="1037"/>
          <ac:spMkLst>
            <pc:docMk/>
            <pc:sldMk cId="2620473292" sldId="1972"/>
            <ac:spMk id="2" creationId="{032AA5A8-A465-40D0-8A49-AF4212EEA204}"/>
          </ac:spMkLst>
        </pc:spChg>
        <pc:spChg chg="add mod">
          <ac:chgData name="Hong-Yi Chen" userId="9bcf463a73b3d25e" providerId="LiveId" clId="{2C5F44E3-C230-4BB8-96FC-27BD88203513}" dt="2023-01-12T02:13:44.291" v="65" actId="1076"/>
          <ac:spMkLst>
            <pc:docMk/>
            <pc:sldMk cId="2620473292" sldId="1972"/>
            <ac:spMk id="7" creationId="{2F4A8A3C-CA56-4587-B7C4-F399A65D50A5}"/>
          </ac:spMkLst>
        </pc:spChg>
        <pc:spChg chg="add mod">
          <ac:chgData name="Hong-Yi Chen" userId="9bcf463a73b3d25e" providerId="LiveId" clId="{2C5F44E3-C230-4BB8-96FC-27BD88203513}" dt="2023-01-12T02:13:52.073" v="66" actId="571"/>
          <ac:spMkLst>
            <pc:docMk/>
            <pc:sldMk cId="2620473292" sldId="1972"/>
            <ac:spMk id="8" creationId="{239B9673-CEAD-4E04-856C-B8E17C74EA77}"/>
          </ac:spMkLst>
        </pc:spChg>
        <pc:spChg chg="add mod">
          <ac:chgData name="Hong-Yi Chen" userId="9bcf463a73b3d25e" providerId="LiveId" clId="{2C5F44E3-C230-4BB8-96FC-27BD88203513}" dt="2023-01-12T02:13:52.073" v="66" actId="571"/>
          <ac:spMkLst>
            <pc:docMk/>
            <pc:sldMk cId="2620473292" sldId="1972"/>
            <ac:spMk id="9" creationId="{B07526A5-8967-47E9-991C-CED12FC6C7DD}"/>
          </ac:spMkLst>
        </pc:spChg>
        <pc:spChg chg="mod">
          <ac:chgData name="Hong-Yi Chen" userId="9bcf463a73b3d25e" providerId="LiveId" clId="{2C5F44E3-C230-4BB8-96FC-27BD88203513}" dt="2023-01-12T02:12:19.510" v="48" actId="404"/>
          <ac:spMkLst>
            <pc:docMk/>
            <pc:sldMk cId="2620473292" sldId="1972"/>
            <ac:spMk id="16" creationId="{0531364B-F4F1-45C2-9E7B-4F9814346AF4}"/>
          </ac:spMkLst>
        </pc:spChg>
        <pc:spChg chg="mod">
          <ac:chgData name="Hong-Yi Chen" userId="9bcf463a73b3d25e" providerId="LiveId" clId="{2C5F44E3-C230-4BB8-96FC-27BD88203513}" dt="2023-01-12T02:12:30.838" v="49" actId="1076"/>
          <ac:spMkLst>
            <pc:docMk/>
            <pc:sldMk cId="2620473292" sldId="1972"/>
            <ac:spMk id="20" creationId="{425D2CA2-7909-4883-8B10-C33D8E7A9050}"/>
          </ac:spMkLst>
        </pc:spChg>
      </pc:sldChg>
      <pc:sldChg chg="modAnim">
        <pc:chgData name="Hong-Yi Chen" userId="9bcf463a73b3d25e" providerId="LiveId" clId="{2C5F44E3-C230-4BB8-96FC-27BD88203513}" dt="2023-01-12T07:32:38.804" v="741"/>
        <pc:sldMkLst>
          <pc:docMk/>
          <pc:sldMk cId="3744609700" sldId="1977"/>
        </pc:sldMkLst>
      </pc:sldChg>
      <pc:sldChg chg="addSp delSp modSp mod modAnim">
        <pc:chgData name="Hong-Yi Chen" userId="9bcf463a73b3d25e" providerId="LiveId" clId="{2C5F44E3-C230-4BB8-96FC-27BD88203513}" dt="2023-01-12T07:30:59.804" v="736"/>
        <pc:sldMkLst>
          <pc:docMk/>
          <pc:sldMk cId="1170806379" sldId="1980"/>
        </pc:sldMkLst>
        <pc:spChg chg="add mod">
          <ac:chgData name="Hong-Yi Chen" userId="9bcf463a73b3d25e" providerId="LiveId" clId="{2C5F44E3-C230-4BB8-96FC-27BD88203513}" dt="2023-01-12T02:24:05.580" v="205" actId="1076"/>
          <ac:spMkLst>
            <pc:docMk/>
            <pc:sldMk cId="1170806379" sldId="1980"/>
            <ac:spMk id="9" creationId="{E0A50690-BC67-4A23-A4A9-95697834521E}"/>
          </ac:spMkLst>
        </pc:spChg>
        <pc:spChg chg="mod">
          <ac:chgData name="Hong-Yi Chen" userId="9bcf463a73b3d25e" providerId="LiveId" clId="{2C5F44E3-C230-4BB8-96FC-27BD88203513}" dt="2023-01-12T02:23:50.439" v="203"/>
          <ac:spMkLst>
            <pc:docMk/>
            <pc:sldMk cId="1170806379" sldId="1980"/>
            <ac:spMk id="11" creationId="{4A541259-5193-4B2F-AB27-4B2CCEE1DAD2}"/>
          </ac:spMkLst>
        </pc:spChg>
        <pc:spChg chg="mod">
          <ac:chgData name="Hong-Yi Chen" userId="9bcf463a73b3d25e" providerId="LiveId" clId="{2C5F44E3-C230-4BB8-96FC-27BD88203513}" dt="2023-01-12T02:23:50.439" v="203"/>
          <ac:spMkLst>
            <pc:docMk/>
            <pc:sldMk cId="1170806379" sldId="1980"/>
            <ac:spMk id="12" creationId="{9E6228D0-4A96-4B2E-A5DB-29517EEF8986}"/>
          </ac:spMkLst>
        </pc:spChg>
        <pc:spChg chg="mod">
          <ac:chgData name="Hong-Yi Chen" userId="9bcf463a73b3d25e" providerId="LiveId" clId="{2C5F44E3-C230-4BB8-96FC-27BD88203513}" dt="2023-01-12T02:23:03.846" v="193" actId="1035"/>
          <ac:spMkLst>
            <pc:docMk/>
            <pc:sldMk cId="1170806379" sldId="1980"/>
            <ac:spMk id="13" creationId="{3291DC24-530B-48E3-8B61-65E59147D73C}"/>
          </ac:spMkLst>
        </pc:spChg>
        <pc:spChg chg="mod">
          <ac:chgData name="Hong-Yi Chen" userId="9bcf463a73b3d25e" providerId="LiveId" clId="{2C5F44E3-C230-4BB8-96FC-27BD88203513}" dt="2023-01-12T02:18:58.955" v="151" actId="207"/>
          <ac:spMkLst>
            <pc:docMk/>
            <pc:sldMk cId="1170806379" sldId="1980"/>
            <ac:spMk id="22" creationId="{3EB99E7E-44D5-47F0-B486-D71B27B8606E}"/>
          </ac:spMkLst>
        </pc:spChg>
        <pc:spChg chg="mod">
          <ac:chgData name="Hong-Yi Chen" userId="9bcf463a73b3d25e" providerId="LiveId" clId="{2C5F44E3-C230-4BB8-96FC-27BD88203513}" dt="2023-01-12T02:18:52.111" v="150" actId="207"/>
          <ac:spMkLst>
            <pc:docMk/>
            <pc:sldMk cId="1170806379" sldId="1980"/>
            <ac:spMk id="27" creationId="{28EE58BD-0923-4368-98DA-6FC192F5A18E}"/>
          </ac:spMkLst>
        </pc:spChg>
        <pc:grpChg chg="mod">
          <ac:chgData name="Hong-Yi Chen" userId="9bcf463a73b3d25e" providerId="LiveId" clId="{2C5F44E3-C230-4BB8-96FC-27BD88203513}" dt="2023-01-12T02:23:03.846" v="193" actId="1035"/>
          <ac:grpSpMkLst>
            <pc:docMk/>
            <pc:sldMk cId="1170806379" sldId="1980"/>
            <ac:grpSpMk id="2" creationId="{2D47E1F3-F1F1-4D3A-9669-06EDF973449B}"/>
          </ac:grpSpMkLst>
        </pc:grpChg>
        <pc:grpChg chg="add mod">
          <ac:chgData name="Hong-Yi Chen" userId="9bcf463a73b3d25e" providerId="LiveId" clId="{2C5F44E3-C230-4BB8-96FC-27BD88203513}" dt="2023-01-12T02:24:21.236" v="206" actId="1076"/>
          <ac:grpSpMkLst>
            <pc:docMk/>
            <pc:sldMk cId="1170806379" sldId="1980"/>
            <ac:grpSpMk id="10" creationId="{6FD7D027-91BB-4075-B6E6-01755DCDF2E9}"/>
          </ac:grpSpMkLst>
        </pc:grpChg>
        <pc:picChg chg="mod">
          <ac:chgData name="Hong-Yi Chen" userId="9bcf463a73b3d25e" providerId="LiveId" clId="{2C5F44E3-C230-4BB8-96FC-27BD88203513}" dt="2023-01-12T02:23:03.846" v="193" actId="1035"/>
          <ac:picMkLst>
            <pc:docMk/>
            <pc:sldMk cId="1170806379" sldId="1980"/>
            <ac:picMk id="2054" creationId="{1E63CB76-D35E-4F1B-AFA1-ACB70079620F}"/>
          </ac:picMkLst>
        </pc:picChg>
        <pc:cxnChg chg="add del">
          <ac:chgData name="Hong-Yi Chen" userId="9bcf463a73b3d25e" providerId="LiveId" clId="{2C5F44E3-C230-4BB8-96FC-27BD88203513}" dt="2023-01-12T02:23:07.783" v="194" actId="478"/>
          <ac:cxnSpMkLst>
            <pc:docMk/>
            <pc:sldMk cId="1170806379" sldId="1980"/>
            <ac:cxnSpMk id="4" creationId="{91F30066-134E-4AE6-B011-3E54FCC9DC50}"/>
          </ac:cxnSpMkLst>
        </pc:cxnChg>
      </pc:sldChg>
      <pc:sldChg chg="modSp add mod">
        <pc:chgData name="Hong-Yi Chen" userId="9bcf463a73b3d25e" providerId="LiveId" clId="{2C5F44E3-C230-4BB8-96FC-27BD88203513}" dt="2023-01-12T02:15:52.798" v="124" actId="20577"/>
        <pc:sldMkLst>
          <pc:docMk/>
          <pc:sldMk cId="277053663" sldId="1981"/>
        </pc:sldMkLst>
        <pc:spChg chg="mod">
          <ac:chgData name="Hong-Yi Chen" userId="9bcf463a73b3d25e" providerId="LiveId" clId="{2C5F44E3-C230-4BB8-96FC-27BD88203513}" dt="2023-01-12T02:15:52.798" v="124" actId="20577"/>
          <ac:spMkLst>
            <pc:docMk/>
            <pc:sldMk cId="277053663" sldId="1981"/>
            <ac:spMk id="3" creationId="{D27D8701-6488-4A4C-9B46-D0AC7E7C660F}"/>
          </ac:spMkLst>
        </pc:spChg>
      </pc:sldChg>
      <pc:sldChg chg="addSp delSp modSp add mod delAnim modAnim">
        <pc:chgData name="Hong-Yi Chen" userId="9bcf463a73b3d25e" providerId="LiveId" clId="{2C5F44E3-C230-4BB8-96FC-27BD88203513}" dt="2023-01-12T07:31:48.161" v="738"/>
        <pc:sldMkLst>
          <pc:docMk/>
          <pc:sldMk cId="493672316" sldId="1982"/>
        </pc:sldMkLst>
        <pc:spChg chg="mod">
          <ac:chgData name="Hong-Yi Chen" userId="9bcf463a73b3d25e" providerId="LiveId" clId="{2C5F44E3-C230-4BB8-96FC-27BD88203513}" dt="2023-01-12T02:32:37.645" v="371" actId="1076"/>
          <ac:spMkLst>
            <pc:docMk/>
            <pc:sldMk cId="493672316" sldId="1982"/>
            <ac:spMk id="11" creationId="{16EC01B8-63D2-4547-9801-8FC66E91FB24}"/>
          </ac:spMkLst>
        </pc:spChg>
        <pc:spChg chg="add mod">
          <ac:chgData name="Hong-Yi Chen" userId="9bcf463a73b3d25e" providerId="LiveId" clId="{2C5F44E3-C230-4BB8-96FC-27BD88203513}" dt="2023-01-12T02:27:55.628" v="315" actId="14100"/>
          <ac:spMkLst>
            <pc:docMk/>
            <pc:sldMk cId="493672316" sldId="1982"/>
            <ac:spMk id="12" creationId="{FD7A058C-8DFC-4B74-8E72-2B71E949BCCA}"/>
          </ac:spMkLst>
        </pc:spChg>
        <pc:spChg chg="mod">
          <ac:chgData name="Hong-Yi Chen" userId="9bcf463a73b3d25e" providerId="LiveId" clId="{2C5F44E3-C230-4BB8-96FC-27BD88203513}" dt="2023-01-12T02:31:51.988" v="366" actId="207"/>
          <ac:spMkLst>
            <pc:docMk/>
            <pc:sldMk cId="493672316" sldId="1982"/>
            <ac:spMk id="13" creationId="{CC05408F-5398-4374-BBFD-16F5B1DF7ECC}"/>
          </ac:spMkLst>
        </pc:spChg>
        <pc:spChg chg="mod">
          <ac:chgData name="Hong-Yi Chen" userId="9bcf463a73b3d25e" providerId="LiveId" clId="{2C5F44E3-C230-4BB8-96FC-27BD88203513}" dt="2023-01-12T02:32:41.223" v="372" actId="1076"/>
          <ac:spMkLst>
            <pc:docMk/>
            <pc:sldMk cId="493672316" sldId="1982"/>
            <ac:spMk id="15" creationId="{35456B55-48EC-429F-A350-819B87804A49}"/>
          </ac:spMkLst>
        </pc:spChg>
        <pc:spChg chg="add mod">
          <ac:chgData name="Hong-Yi Chen" userId="9bcf463a73b3d25e" providerId="LiveId" clId="{2C5F44E3-C230-4BB8-96FC-27BD88203513}" dt="2023-01-12T02:28:10.753" v="318" actId="1076"/>
          <ac:spMkLst>
            <pc:docMk/>
            <pc:sldMk cId="493672316" sldId="1982"/>
            <ac:spMk id="17" creationId="{F1D03B02-4B86-4150-BF9C-4A6FDDFAD9FE}"/>
          </ac:spMkLst>
        </pc:spChg>
        <pc:spChg chg="add mod">
          <ac:chgData name="Hong-Yi Chen" userId="9bcf463a73b3d25e" providerId="LiveId" clId="{2C5F44E3-C230-4BB8-96FC-27BD88203513}" dt="2023-01-12T02:28:14.503" v="319" actId="1076"/>
          <ac:spMkLst>
            <pc:docMk/>
            <pc:sldMk cId="493672316" sldId="1982"/>
            <ac:spMk id="19" creationId="{8EE36108-84D9-4FD3-B843-5ED9EDFD37BA}"/>
          </ac:spMkLst>
        </pc:spChg>
        <pc:spChg chg="add mod">
          <ac:chgData name="Hong-Yi Chen" userId="9bcf463a73b3d25e" providerId="LiveId" clId="{2C5F44E3-C230-4BB8-96FC-27BD88203513}" dt="2023-01-12T02:50:18.889" v="466" actId="6549"/>
          <ac:spMkLst>
            <pc:docMk/>
            <pc:sldMk cId="493672316" sldId="1982"/>
            <ac:spMk id="23" creationId="{A7BAAF68-05B1-4BE2-9D35-532B10DDDEFD}"/>
          </ac:spMkLst>
        </pc:spChg>
        <pc:spChg chg="add mod">
          <ac:chgData name="Hong-Yi Chen" userId="9bcf463a73b3d25e" providerId="LiveId" clId="{2C5F44E3-C230-4BB8-96FC-27BD88203513}" dt="2023-01-12T02:28:47.972" v="323" actId="207"/>
          <ac:spMkLst>
            <pc:docMk/>
            <pc:sldMk cId="493672316" sldId="1982"/>
            <ac:spMk id="24" creationId="{D4E94946-F0D1-46FE-9FE4-C910B8862471}"/>
          </ac:spMkLst>
        </pc:spChg>
        <pc:spChg chg="del">
          <ac:chgData name="Hong-Yi Chen" userId="9bcf463a73b3d25e" providerId="LiveId" clId="{2C5F44E3-C230-4BB8-96FC-27BD88203513}" dt="2023-01-12T02:20:46.096" v="167" actId="478"/>
          <ac:spMkLst>
            <pc:docMk/>
            <pc:sldMk cId="493672316" sldId="1982"/>
            <ac:spMk id="30" creationId="{C516C9B5-CA5A-4DE8-9E56-990A28F0F976}"/>
          </ac:spMkLst>
        </pc:spChg>
        <pc:spChg chg="add mod">
          <ac:chgData name="Hong-Yi Chen" userId="9bcf463a73b3d25e" providerId="LiveId" clId="{2C5F44E3-C230-4BB8-96FC-27BD88203513}" dt="2023-01-12T02:44:43.230" v="445" actId="1076"/>
          <ac:spMkLst>
            <pc:docMk/>
            <pc:sldMk cId="493672316" sldId="1982"/>
            <ac:spMk id="46" creationId="{A9A531B9-C934-4235-925E-51C6EA96AF37}"/>
          </ac:spMkLst>
        </pc:spChg>
        <pc:grpChg chg="del">
          <ac:chgData name="Hong-Yi Chen" userId="9bcf463a73b3d25e" providerId="LiveId" clId="{2C5F44E3-C230-4BB8-96FC-27BD88203513}" dt="2023-01-12T02:20:46.096" v="167" actId="478"/>
          <ac:grpSpMkLst>
            <pc:docMk/>
            <pc:sldMk cId="493672316" sldId="1982"/>
            <ac:grpSpMk id="31" creationId="{A6C68FF1-EA5D-4DEE-B4AB-D1300D277183}"/>
          </ac:grpSpMkLst>
        </pc:grpChg>
        <pc:cxnChg chg="add mod">
          <ac:chgData name="Hong-Yi Chen" userId="9bcf463a73b3d25e" providerId="LiveId" clId="{2C5F44E3-C230-4BB8-96FC-27BD88203513}" dt="2023-01-12T02:43:30.964" v="442" actId="14100"/>
          <ac:cxnSpMkLst>
            <pc:docMk/>
            <pc:sldMk cId="493672316" sldId="1982"/>
            <ac:cxnSpMk id="9" creationId="{E89D8BB1-B144-4116-B119-005778A42197}"/>
          </ac:cxnSpMkLst>
        </pc:cxnChg>
        <pc:cxnChg chg="del mod">
          <ac:chgData name="Hong-Yi Chen" userId="9bcf463a73b3d25e" providerId="LiveId" clId="{2C5F44E3-C230-4BB8-96FC-27BD88203513}" dt="2023-01-12T02:29:54.019" v="340" actId="478"/>
          <ac:cxnSpMkLst>
            <pc:docMk/>
            <pc:sldMk cId="493672316" sldId="1982"/>
            <ac:cxnSpMk id="14" creationId="{1B0E91CF-6CF9-4F16-9217-194018D61963}"/>
          </ac:cxnSpMkLst>
        </pc:cxnChg>
        <pc:cxnChg chg="add mod">
          <ac:chgData name="Hong-Yi Chen" userId="9bcf463a73b3d25e" providerId="LiveId" clId="{2C5F44E3-C230-4BB8-96FC-27BD88203513}" dt="2023-01-12T02:43:25.996" v="441" actId="14100"/>
          <ac:cxnSpMkLst>
            <pc:docMk/>
            <pc:sldMk cId="493672316" sldId="1982"/>
            <ac:cxnSpMk id="16" creationId="{9A8227CC-8CEE-411C-A2CD-13A08968305B}"/>
          </ac:cxnSpMkLst>
        </pc:cxnChg>
        <pc:cxnChg chg="add mod">
          <ac:chgData name="Hong-Yi Chen" userId="9bcf463a73b3d25e" providerId="LiveId" clId="{2C5F44E3-C230-4BB8-96FC-27BD88203513}" dt="2023-01-12T02:31:19.831" v="363" actId="14100"/>
          <ac:cxnSpMkLst>
            <pc:docMk/>
            <pc:sldMk cId="493672316" sldId="1982"/>
            <ac:cxnSpMk id="35" creationId="{E0DA1BFE-E1C6-449D-9B3D-8F722873270E}"/>
          </ac:cxnSpMkLst>
        </pc:cxnChg>
        <pc:cxnChg chg="add mod">
          <ac:chgData name="Hong-Yi Chen" userId="9bcf463a73b3d25e" providerId="LiveId" clId="{2C5F44E3-C230-4BB8-96FC-27BD88203513}" dt="2023-01-12T02:32:51.379" v="373" actId="1076"/>
          <ac:cxnSpMkLst>
            <pc:docMk/>
            <pc:sldMk cId="493672316" sldId="1982"/>
            <ac:cxnSpMk id="45" creationId="{8B4520BD-C8FF-45BD-A280-B41AFAB71DCE}"/>
          </ac:cxnSpMkLst>
        </pc:cxnChg>
      </pc:sldChg>
      <pc:sldChg chg="modSp add mod">
        <pc:chgData name="Hong-Yi Chen" userId="9bcf463a73b3d25e" providerId="LiveId" clId="{2C5F44E3-C230-4BB8-96FC-27BD88203513}" dt="2023-01-12T02:25:20.612" v="227" actId="6549"/>
        <pc:sldMkLst>
          <pc:docMk/>
          <pc:sldMk cId="2578861336" sldId="1983"/>
        </pc:sldMkLst>
        <pc:spChg chg="mod">
          <ac:chgData name="Hong-Yi Chen" userId="9bcf463a73b3d25e" providerId="LiveId" clId="{2C5F44E3-C230-4BB8-96FC-27BD88203513}" dt="2023-01-12T02:25:20.612" v="227" actId="6549"/>
          <ac:spMkLst>
            <pc:docMk/>
            <pc:sldMk cId="2578861336" sldId="1983"/>
            <ac:spMk id="3" creationId="{D27D8701-6488-4A4C-9B46-D0AC7E7C660F}"/>
          </ac:spMkLst>
        </pc:spChg>
      </pc:sldChg>
    </pc:docChg>
  </pc:docChgLst>
  <pc:docChgLst>
    <pc:chgData name="Hong-Yi Chen" userId="9bcf463a73b3d25e" providerId="LiveId" clId="{40FBAAB9-BECB-41BD-8E96-2BD225A12B7D}"/>
    <pc:docChg chg="undo custSel addSld delSld modSld sldOrd">
      <pc:chgData name="Hong-Yi Chen" userId="9bcf463a73b3d25e" providerId="LiveId" clId="{40FBAAB9-BECB-41BD-8E96-2BD225A12B7D}" dt="2023-01-08T05:15:16.344" v="1686"/>
      <pc:docMkLst>
        <pc:docMk/>
      </pc:docMkLst>
      <pc:sldChg chg="addSp delSp modSp mod">
        <pc:chgData name="Hong-Yi Chen" userId="9bcf463a73b3d25e" providerId="LiveId" clId="{40FBAAB9-BECB-41BD-8E96-2BD225A12B7D}" dt="2023-01-08T04:15:59.224" v="1106" actId="478"/>
        <pc:sldMkLst>
          <pc:docMk/>
          <pc:sldMk cId="948564001" sldId="1890"/>
        </pc:sldMkLst>
        <pc:spChg chg="mod">
          <ac:chgData name="Hong-Yi Chen" userId="9bcf463a73b3d25e" providerId="LiveId" clId="{40FBAAB9-BECB-41BD-8E96-2BD225A12B7D}" dt="2023-01-08T04:15:54.697" v="1105" actId="1037"/>
          <ac:spMkLst>
            <pc:docMk/>
            <pc:sldMk cId="948564001" sldId="1890"/>
            <ac:spMk id="13" creationId="{ECF8D1D3-8B47-44D3-8D1F-B8B4DC6C21B7}"/>
          </ac:spMkLst>
        </pc:spChg>
        <pc:spChg chg="mod">
          <ac:chgData name="Hong-Yi Chen" userId="9bcf463a73b3d25e" providerId="LiveId" clId="{40FBAAB9-BECB-41BD-8E96-2BD225A12B7D}" dt="2023-01-08T04:15:54.697" v="1105" actId="1037"/>
          <ac:spMkLst>
            <pc:docMk/>
            <pc:sldMk cId="948564001" sldId="1890"/>
            <ac:spMk id="15" creationId="{6BFEBB0D-69E3-4BF6-96AA-28451D2B431B}"/>
          </ac:spMkLst>
        </pc:spChg>
        <pc:spChg chg="mod">
          <ac:chgData name="Hong-Yi Chen" userId="9bcf463a73b3d25e" providerId="LiveId" clId="{40FBAAB9-BECB-41BD-8E96-2BD225A12B7D}" dt="2023-01-08T04:14:52.217" v="1044" actId="6549"/>
          <ac:spMkLst>
            <pc:docMk/>
            <pc:sldMk cId="948564001" sldId="1890"/>
            <ac:spMk id="20" creationId="{4B05CAB0-9D00-46ED-B1A9-2CEFFFD9F2AA}"/>
          </ac:spMkLst>
        </pc:spChg>
        <pc:cxnChg chg="add del mod">
          <ac:chgData name="Hong-Yi Chen" userId="9bcf463a73b3d25e" providerId="LiveId" clId="{40FBAAB9-BECB-41BD-8E96-2BD225A12B7D}" dt="2023-01-08T04:15:59.224" v="1106" actId="478"/>
          <ac:cxnSpMkLst>
            <pc:docMk/>
            <pc:sldMk cId="948564001" sldId="1890"/>
            <ac:cxnSpMk id="3" creationId="{DB5A33C4-61C8-46E4-8B08-2549D26272EB}"/>
          </ac:cxnSpMkLst>
        </pc:cxnChg>
        <pc:cxnChg chg="mod">
          <ac:chgData name="Hong-Yi Chen" userId="9bcf463a73b3d25e" providerId="LiveId" clId="{40FBAAB9-BECB-41BD-8E96-2BD225A12B7D}" dt="2023-01-08T04:15:54.697" v="1105" actId="1037"/>
          <ac:cxnSpMkLst>
            <pc:docMk/>
            <pc:sldMk cId="948564001" sldId="1890"/>
            <ac:cxnSpMk id="12" creationId="{A61E3BD6-1884-4547-8F59-233327763B57}"/>
          </ac:cxnSpMkLst>
        </pc:cxnChg>
      </pc:sldChg>
      <pc:sldChg chg="addSp modSp mod ord">
        <pc:chgData name="Hong-Yi Chen" userId="9bcf463a73b3d25e" providerId="LiveId" clId="{40FBAAB9-BECB-41BD-8E96-2BD225A12B7D}" dt="2023-01-08T02:50:44.332" v="538" actId="14100"/>
        <pc:sldMkLst>
          <pc:docMk/>
          <pc:sldMk cId="2903426189" sldId="1924"/>
        </pc:sldMkLst>
        <pc:spChg chg="mod">
          <ac:chgData name="Hong-Yi Chen" userId="9bcf463a73b3d25e" providerId="LiveId" clId="{40FBAAB9-BECB-41BD-8E96-2BD225A12B7D}" dt="2023-01-08T02:44:43.004" v="455" actId="1076"/>
          <ac:spMkLst>
            <pc:docMk/>
            <pc:sldMk cId="2903426189" sldId="1924"/>
            <ac:spMk id="2" creationId="{C9A63162-21E9-4D14-9E59-E8B135DDFA04}"/>
          </ac:spMkLst>
        </pc:spChg>
        <pc:spChg chg="mod">
          <ac:chgData name="Hong-Yi Chen" userId="9bcf463a73b3d25e" providerId="LiveId" clId="{40FBAAB9-BECB-41BD-8E96-2BD225A12B7D}" dt="2023-01-08T02:31:47.478" v="441" actId="20577"/>
          <ac:spMkLst>
            <pc:docMk/>
            <pc:sldMk cId="2903426189" sldId="1924"/>
            <ac:spMk id="11" creationId="{FF65FABB-0953-4692-9E2C-FC4ED4218660}"/>
          </ac:spMkLst>
        </pc:spChg>
        <pc:spChg chg="mod">
          <ac:chgData name="Hong-Yi Chen" userId="9bcf463a73b3d25e" providerId="LiveId" clId="{40FBAAB9-BECB-41BD-8E96-2BD225A12B7D}" dt="2023-01-08T02:50:44.332" v="538" actId="14100"/>
          <ac:spMkLst>
            <pc:docMk/>
            <pc:sldMk cId="2903426189" sldId="1924"/>
            <ac:spMk id="41" creationId="{C8A43C5A-5EF6-4656-955B-7CF6ED7605D0}"/>
          </ac:spMkLst>
        </pc:spChg>
        <pc:grpChg chg="add mod">
          <ac:chgData name="Hong-Yi Chen" userId="9bcf463a73b3d25e" providerId="LiveId" clId="{40FBAAB9-BECB-41BD-8E96-2BD225A12B7D}" dt="2023-01-08T02:44:43.004" v="455" actId="1076"/>
          <ac:grpSpMkLst>
            <pc:docMk/>
            <pc:sldMk cId="2903426189" sldId="1924"/>
            <ac:grpSpMk id="4" creationId="{5895A4EC-1F41-4543-90A1-92C15BE1C80C}"/>
          </ac:grpSpMkLst>
        </pc:grpChg>
        <pc:picChg chg="mod">
          <ac:chgData name="Hong-Yi Chen" userId="9bcf463a73b3d25e" providerId="LiveId" clId="{40FBAAB9-BECB-41BD-8E96-2BD225A12B7D}" dt="2023-01-08T02:44:43.004" v="455" actId="1076"/>
          <ac:picMkLst>
            <pc:docMk/>
            <pc:sldMk cId="2903426189" sldId="1924"/>
            <ac:picMk id="3" creationId="{D469A4FB-2075-4EF1-A02B-8A6C462F0465}"/>
          </ac:picMkLst>
        </pc:picChg>
        <pc:picChg chg="add mod">
          <ac:chgData name="Hong-Yi Chen" userId="9bcf463a73b3d25e" providerId="LiveId" clId="{40FBAAB9-BECB-41BD-8E96-2BD225A12B7D}" dt="2023-01-08T02:44:43.004" v="455" actId="1076"/>
          <ac:picMkLst>
            <pc:docMk/>
            <pc:sldMk cId="2903426189" sldId="1924"/>
            <ac:picMk id="1026" creationId="{21B2014A-D688-4166-9A5F-1692F017FA0E}"/>
          </ac:picMkLst>
        </pc:picChg>
      </pc:sldChg>
      <pc:sldChg chg="addSp delSp modSp mod">
        <pc:chgData name="Hong-Yi Chen" userId="9bcf463a73b3d25e" providerId="LiveId" clId="{40FBAAB9-BECB-41BD-8E96-2BD225A12B7D}" dt="2023-01-08T04:13:46.494" v="1040" actId="1076"/>
        <pc:sldMkLst>
          <pc:docMk/>
          <pc:sldMk cId="4288622775" sldId="1929"/>
        </pc:sldMkLst>
        <pc:spChg chg="mod">
          <ac:chgData name="Hong-Yi Chen" userId="9bcf463a73b3d25e" providerId="LiveId" clId="{40FBAAB9-BECB-41BD-8E96-2BD225A12B7D}" dt="2023-01-08T04:13:14.923" v="1036" actId="478"/>
          <ac:spMkLst>
            <pc:docMk/>
            <pc:sldMk cId="4288622775" sldId="1929"/>
            <ac:spMk id="12" creationId="{BA9F07EE-7CC8-4F9B-92F2-CCE7EEFBC874}"/>
          </ac:spMkLst>
        </pc:spChg>
        <pc:spChg chg="del">
          <ac:chgData name="Hong-Yi Chen" userId="9bcf463a73b3d25e" providerId="LiveId" clId="{40FBAAB9-BECB-41BD-8E96-2BD225A12B7D}" dt="2023-01-08T04:12:38.058" v="1011" actId="478"/>
          <ac:spMkLst>
            <pc:docMk/>
            <pc:sldMk cId="4288622775" sldId="1929"/>
            <ac:spMk id="33" creationId="{6C2A17EC-20C7-44AC-8205-42E0A40D2506}"/>
          </ac:spMkLst>
        </pc:spChg>
        <pc:spChg chg="mod">
          <ac:chgData name="Hong-Yi Chen" userId="9bcf463a73b3d25e" providerId="LiveId" clId="{40FBAAB9-BECB-41BD-8E96-2BD225A12B7D}" dt="2023-01-08T04:13:09.271" v="1035" actId="1076"/>
          <ac:spMkLst>
            <pc:docMk/>
            <pc:sldMk cId="4288622775" sldId="1929"/>
            <ac:spMk id="41" creationId="{C8A43C5A-5EF6-4656-955B-7CF6ED7605D0}"/>
          </ac:spMkLst>
        </pc:spChg>
        <pc:grpChg chg="add mod">
          <ac:chgData name="Hong-Yi Chen" userId="9bcf463a73b3d25e" providerId="LiveId" clId="{40FBAAB9-BECB-41BD-8E96-2BD225A12B7D}" dt="2023-01-08T04:13:14.923" v="1036" actId="478"/>
          <ac:grpSpMkLst>
            <pc:docMk/>
            <pc:sldMk cId="4288622775" sldId="1929"/>
            <ac:grpSpMk id="8" creationId="{CD7D18AE-3CA9-41F4-A1A4-1CF0D796806D}"/>
          </ac:grpSpMkLst>
        </pc:grpChg>
        <pc:picChg chg="add mod">
          <ac:chgData name="Hong-Yi Chen" userId="9bcf463a73b3d25e" providerId="LiveId" clId="{40FBAAB9-BECB-41BD-8E96-2BD225A12B7D}" dt="2023-01-08T04:13:46.494" v="1040" actId="1076"/>
          <ac:picMkLst>
            <pc:docMk/>
            <pc:sldMk cId="4288622775" sldId="1929"/>
            <ac:picMk id="3" creationId="{E39A5327-FF1B-411A-8FC9-D24CD8B8E39B}"/>
          </ac:picMkLst>
        </pc:picChg>
        <pc:picChg chg="del mod">
          <ac:chgData name="Hong-Yi Chen" userId="9bcf463a73b3d25e" providerId="LiveId" clId="{40FBAAB9-BECB-41BD-8E96-2BD225A12B7D}" dt="2023-01-08T04:13:14.923" v="1036" actId="478"/>
          <ac:picMkLst>
            <pc:docMk/>
            <pc:sldMk cId="4288622775" sldId="1929"/>
            <ac:picMk id="13" creationId="{87FAF5D9-EF1E-440C-B5B5-7D19D8D388BA}"/>
          </ac:picMkLst>
        </pc:picChg>
        <pc:picChg chg="mod">
          <ac:chgData name="Hong-Yi Chen" userId="9bcf463a73b3d25e" providerId="LiveId" clId="{40FBAAB9-BECB-41BD-8E96-2BD225A12B7D}" dt="2023-01-08T04:13:14.923" v="1036" actId="478"/>
          <ac:picMkLst>
            <pc:docMk/>
            <pc:sldMk cId="4288622775" sldId="1929"/>
            <ac:picMk id="14" creationId="{82AD6E32-C0E7-4D9C-86C1-E0699DC85A23}"/>
          </ac:picMkLst>
        </pc:picChg>
        <pc:picChg chg="del">
          <ac:chgData name="Hong-Yi Chen" userId="9bcf463a73b3d25e" providerId="LiveId" clId="{40FBAAB9-BECB-41BD-8E96-2BD225A12B7D}" dt="2023-01-08T04:12:37.385" v="1010" actId="478"/>
          <ac:picMkLst>
            <pc:docMk/>
            <pc:sldMk cId="4288622775" sldId="1929"/>
            <ac:picMk id="34" creationId="{72DEE4C2-FFC0-4ADA-AEA4-B757BAE76865}"/>
          </ac:picMkLst>
        </pc:picChg>
      </pc:sldChg>
      <pc:sldChg chg="modSp mod">
        <pc:chgData name="Hong-Yi Chen" userId="9bcf463a73b3d25e" providerId="LiveId" clId="{40FBAAB9-BECB-41BD-8E96-2BD225A12B7D}" dt="2023-01-08T04:54:21.039" v="1569" actId="14100"/>
        <pc:sldMkLst>
          <pc:docMk/>
          <pc:sldMk cId="2997459659" sldId="1930"/>
        </pc:sldMkLst>
        <pc:spChg chg="mod">
          <ac:chgData name="Hong-Yi Chen" userId="9bcf463a73b3d25e" providerId="LiveId" clId="{40FBAAB9-BECB-41BD-8E96-2BD225A12B7D}" dt="2023-01-08T04:54:21.039" v="1569" actId="14100"/>
          <ac:spMkLst>
            <pc:docMk/>
            <pc:sldMk cId="2997459659" sldId="1930"/>
            <ac:spMk id="3" creationId="{B62F08A3-E254-44BD-B927-841FFA25B6C2}"/>
          </ac:spMkLst>
        </pc:spChg>
      </pc:sldChg>
      <pc:sldChg chg="addSp delSp modSp mod ord delAnim modAnim">
        <pc:chgData name="Hong-Yi Chen" userId="9bcf463a73b3d25e" providerId="LiveId" clId="{40FBAAB9-BECB-41BD-8E96-2BD225A12B7D}" dt="2023-01-08T02:03:13.790" v="369" actId="1035"/>
        <pc:sldMkLst>
          <pc:docMk/>
          <pc:sldMk cId="2817405203" sldId="1932"/>
        </pc:sldMkLst>
        <pc:spChg chg="mod">
          <ac:chgData name="Hong-Yi Chen" userId="9bcf463a73b3d25e" providerId="LiveId" clId="{40FBAAB9-BECB-41BD-8E96-2BD225A12B7D}" dt="2023-01-08T02:03:13.790" v="369" actId="1035"/>
          <ac:spMkLst>
            <pc:docMk/>
            <pc:sldMk cId="2817405203" sldId="1932"/>
            <ac:spMk id="11" creationId="{FF65FABB-0953-4692-9E2C-FC4ED4218660}"/>
          </ac:spMkLst>
        </pc:spChg>
        <pc:spChg chg="mod">
          <ac:chgData name="Hong-Yi Chen" userId="9bcf463a73b3d25e" providerId="LiveId" clId="{40FBAAB9-BECB-41BD-8E96-2BD225A12B7D}" dt="2023-01-08T02:00:19.696" v="311" actId="1076"/>
          <ac:spMkLst>
            <pc:docMk/>
            <pc:sldMk cId="2817405203" sldId="1932"/>
            <ac:spMk id="28" creationId="{5768DBE0-D65F-45B1-A112-70EAA3AFE7F0}"/>
          </ac:spMkLst>
        </pc:spChg>
        <pc:spChg chg="add mod">
          <ac:chgData name="Hong-Yi Chen" userId="9bcf463a73b3d25e" providerId="LiveId" clId="{40FBAAB9-BECB-41BD-8E96-2BD225A12B7D}" dt="2023-01-08T02:01:14.011" v="329" actId="1037"/>
          <ac:spMkLst>
            <pc:docMk/>
            <pc:sldMk cId="2817405203" sldId="1932"/>
            <ac:spMk id="29" creationId="{C90D11C1-FD60-48B8-808C-07F26300441D}"/>
          </ac:spMkLst>
        </pc:spChg>
        <pc:spChg chg="del">
          <ac:chgData name="Hong-Yi Chen" userId="9bcf463a73b3d25e" providerId="LiveId" clId="{40FBAAB9-BECB-41BD-8E96-2BD225A12B7D}" dt="2023-01-08T02:00:27.361" v="312" actId="478"/>
          <ac:spMkLst>
            <pc:docMk/>
            <pc:sldMk cId="2817405203" sldId="1932"/>
            <ac:spMk id="41" creationId="{C8A43C5A-5EF6-4656-955B-7CF6ED7605D0}"/>
          </ac:spMkLst>
        </pc:spChg>
        <pc:picChg chg="del">
          <ac:chgData name="Hong-Yi Chen" userId="9bcf463a73b3d25e" providerId="LiveId" clId="{40FBAAB9-BECB-41BD-8E96-2BD225A12B7D}" dt="2023-01-08T01:59:29.194" v="289" actId="478"/>
          <ac:picMkLst>
            <pc:docMk/>
            <pc:sldMk cId="2817405203" sldId="1932"/>
            <ac:picMk id="1026" creationId="{DBF9D6CF-4267-4F28-8467-352F197FD241}"/>
          </ac:picMkLst>
        </pc:picChg>
        <pc:cxnChg chg="add del mod">
          <ac:chgData name="Hong-Yi Chen" userId="9bcf463a73b3d25e" providerId="LiveId" clId="{40FBAAB9-BECB-41BD-8E96-2BD225A12B7D}" dt="2023-01-08T02:01:16.381" v="330" actId="478"/>
          <ac:cxnSpMkLst>
            <pc:docMk/>
            <pc:sldMk cId="2817405203" sldId="1932"/>
            <ac:cxnSpMk id="3" creationId="{79E4C1CB-F365-4571-96CF-70D73D786DEA}"/>
          </ac:cxnSpMkLst>
        </pc:cxnChg>
      </pc:sldChg>
      <pc:sldChg chg="delSp del mod ord delAnim">
        <pc:chgData name="Hong-Yi Chen" userId="9bcf463a73b3d25e" providerId="LiveId" clId="{40FBAAB9-BECB-41BD-8E96-2BD225A12B7D}" dt="2023-01-08T02:52:43.131" v="562" actId="47"/>
        <pc:sldMkLst>
          <pc:docMk/>
          <pc:sldMk cId="79735560" sldId="1934"/>
        </pc:sldMkLst>
        <pc:spChg chg="del">
          <ac:chgData name="Hong-Yi Chen" userId="9bcf463a73b3d25e" providerId="LiveId" clId="{40FBAAB9-BECB-41BD-8E96-2BD225A12B7D}" dt="2023-01-08T01:45:02.374" v="131" actId="478"/>
          <ac:spMkLst>
            <pc:docMk/>
            <pc:sldMk cId="79735560" sldId="1934"/>
            <ac:spMk id="11" creationId="{FF65FABB-0953-4692-9E2C-FC4ED4218660}"/>
          </ac:spMkLst>
        </pc:spChg>
        <pc:spChg chg="del">
          <ac:chgData name="Hong-Yi Chen" userId="9bcf463a73b3d25e" providerId="LiveId" clId="{40FBAAB9-BECB-41BD-8E96-2BD225A12B7D}" dt="2023-01-08T01:45:02.374" v="131" actId="478"/>
          <ac:spMkLst>
            <pc:docMk/>
            <pc:sldMk cId="79735560" sldId="1934"/>
            <ac:spMk id="19" creationId="{5B9EB5B3-ED77-47A8-8C8F-C145AB04ED8E}"/>
          </ac:spMkLst>
        </pc:spChg>
        <pc:spChg chg="del">
          <ac:chgData name="Hong-Yi Chen" userId="9bcf463a73b3d25e" providerId="LiveId" clId="{40FBAAB9-BECB-41BD-8E96-2BD225A12B7D}" dt="2023-01-08T01:45:02.374" v="131" actId="478"/>
          <ac:spMkLst>
            <pc:docMk/>
            <pc:sldMk cId="79735560" sldId="1934"/>
            <ac:spMk id="20" creationId="{FC112103-C4DE-4318-BF49-DEAFA76B4736}"/>
          </ac:spMkLst>
        </pc:spChg>
        <pc:spChg chg="del">
          <ac:chgData name="Hong-Yi Chen" userId="9bcf463a73b3d25e" providerId="LiveId" clId="{40FBAAB9-BECB-41BD-8E96-2BD225A12B7D}" dt="2023-01-08T01:45:02.374" v="131" actId="478"/>
          <ac:spMkLst>
            <pc:docMk/>
            <pc:sldMk cId="79735560" sldId="1934"/>
            <ac:spMk id="21" creationId="{469C1F79-0C95-4D10-80D1-242B40E64709}"/>
          </ac:spMkLst>
        </pc:spChg>
      </pc:sldChg>
      <pc:sldChg chg="ord">
        <pc:chgData name="Hong-Yi Chen" userId="9bcf463a73b3d25e" providerId="LiveId" clId="{40FBAAB9-BECB-41BD-8E96-2BD225A12B7D}" dt="2023-01-08T01:55:00.052" v="261"/>
        <pc:sldMkLst>
          <pc:docMk/>
          <pc:sldMk cId="3196307488" sldId="1944"/>
        </pc:sldMkLst>
      </pc:sldChg>
      <pc:sldChg chg="addSp modSp mod modAnim">
        <pc:chgData name="Hong-Yi Chen" userId="9bcf463a73b3d25e" providerId="LiveId" clId="{40FBAAB9-BECB-41BD-8E96-2BD225A12B7D}" dt="2023-01-08T03:46:14.150" v="743"/>
        <pc:sldMkLst>
          <pc:docMk/>
          <pc:sldMk cId="4059144404" sldId="1945"/>
        </pc:sldMkLst>
        <pc:spChg chg="mod">
          <ac:chgData name="Hong-Yi Chen" userId="9bcf463a73b3d25e" providerId="LiveId" clId="{40FBAAB9-BECB-41BD-8E96-2BD225A12B7D}" dt="2023-01-08T03:45:40.109" v="738" actId="1076"/>
          <ac:spMkLst>
            <pc:docMk/>
            <pc:sldMk cId="4059144404" sldId="1945"/>
            <ac:spMk id="7" creationId="{A82BC318-2BF2-474A-965D-15CC4C920038}"/>
          </ac:spMkLst>
        </pc:spChg>
        <pc:spChg chg="mod">
          <ac:chgData name="Hong-Yi Chen" userId="9bcf463a73b3d25e" providerId="LiveId" clId="{40FBAAB9-BECB-41BD-8E96-2BD225A12B7D}" dt="2023-01-08T03:44:38.995" v="688" actId="6549"/>
          <ac:spMkLst>
            <pc:docMk/>
            <pc:sldMk cId="4059144404" sldId="1945"/>
            <ac:spMk id="11" creationId="{FF65FABB-0953-4692-9E2C-FC4ED4218660}"/>
          </ac:spMkLst>
        </pc:spChg>
        <pc:spChg chg="add mod">
          <ac:chgData name="Hong-Yi Chen" userId="9bcf463a73b3d25e" providerId="LiveId" clId="{40FBAAB9-BECB-41BD-8E96-2BD225A12B7D}" dt="2023-01-08T03:45:15.309" v="705" actId="1076"/>
          <ac:spMkLst>
            <pc:docMk/>
            <pc:sldMk cId="4059144404" sldId="1945"/>
            <ac:spMk id="14" creationId="{C972CD75-4E5B-4DA9-9FBD-6FFC6F38E0D4}"/>
          </ac:spMkLst>
        </pc:spChg>
        <pc:spChg chg="mod">
          <ac:chgData name="Hong-Yi Chen" userId="9bcf463a73b3d25e" providerId="LiveId" clId="{40FBAAB9-BECB-41BD-8E96-2BD225A12B7D}" dt="2023-01-08T03:45:34.805" v="737" actId="1076"/>
          <ac:spMkLst>
            <pc:docMk/>
            <pc:sldMk cId="4059144404" sldId="1945"/>
            <ac:spMk id="41" creationId="{C8A43C5A-5EF6-4656-955B-7CF6ED7605D0}"/>
          </ac:spMkLst>
        </pc:spChg>
      </pc:sldChg>
      <pc:sldChg chg="del">
        <pc:chgData name="Hong-Yi Chen" userId="9bcf463a73b3d25e" providerId="LiveId" clId="{40FBAAB9-BECB-41BD-8E96-2BD225A12B7D}" dt="2023-01-08T04:04:33.043" v="936" actId="47"/>
        <pc:sldMkLst>
          <pc:docMk/>
          <pc:sldMk cId="2625051956" sldId="1948"/>
        </pc:sldMkLst>
      </pc:sldChg>
      <pc:sldChg chg="modSp mod">
        <pc:chgData name="Hong-Yi Chen" userId="9bcf463a73b3d25e" providerId="LiveId" clId="{40FBAAB9-BECB-41BD-8E96-2BD225A12B7D}" dt="2023-01-08T04:56:11.366" v="1587" actId="404"/>
        <pc:sldMkLst>
          <pc:docMk/>
          <pc:sldMk cId="1619132728" sldId="1962"/>
        </pc:sldMkLst>
        <pc:spChg chg="mod">
          <ac:chgData name="Hong-Yi Chen" userId="9bcf463a73b3d25e" providerId="LiveId" clId="{40FBAAB9-BECB-41BD-8E96-2BD225A12B7D}" dt="2023-01-08T04:56:11.366" v="1587" actId="404"/>
          <ac:spMkLst>
            <pc:docMk/>
            <pc:sldMk cId="1619132728" sldId="1962"/>
            <ac:spMk id="32" creationId="{8F43BEEF-2E2A-4A57-91EB-1A42EEBCBC7C}"/>
          </ac:spMkLst>
        </pc:spChg>
      </pc:sldChg>
      <pc:sldChg chg="addSp delSp modSp del mod delAnim modAnim">
        <pc:chgData name="Hong-Yi Chen" userId="9bcf463a73b3d25e" providerId="LiveId" clId="{40FBAAB9-BECB-41BD-8E96-2BD225A12B7D}" dt="2023-01-08T04:57:48.426" v="1623" actId="47"/>
        <pc:sldMkLst>
          <pc:docMk/>
          <pc:sldMk cId="608367795" sldId="1964"/>
        </pc:sldMkLst>
        <pc:spChg chg="mod">
          <ac:chgData name="Hong-Yi Chen" userId="9bcf463a73b3d25e" providerId="LiveId" clId="{40FBAAB9-BECB-41BD-8E96-2BD225A12B7D}" dt="2023-01-08T04:00:03.565" v="881" actId="207"/>
          <ac:spMkLst>
            <pc:docMk/>
            <pc:sldMk cId="608367795" sldId="1964"/>
            <ac:spMk id="8" creationId="{BDDADF56-278B-487A-A412-35B354229F2B}"/>
          </ac:spMkLst>
        </pc:spChg>
        <pc:spChg chg="mod">
          <ac:chgData name="Hong-Yi Chen" userId="9bcf463a73b3d25e" providerId="LiveId" clId="{40FBAAB9-BECB-41BD-8E96-2BD225A12B7D}" dt="2023-01-08T04:03:58.830" v="927" actId="20577"/>
          <ac:spMkLst>
            <pc:docMk/>
            <pc:sldMk cId="608367795" sldId="1964"/>
            <ac:spMk id="11" creationId="{FF65FABB-0953-4692-9E2C-FC4ED4218660}"/>
          </ac:spMkLst>
        </pc:spChg>
        <pc:spChg chg="del mod">
          <ac:chgData name="Hong-Yi Chen" userId="9bcf463a73b3d25e" providerId="LiveId" clId="{40FBAAB9-BECB-41BD-8E96-2BD225A12B7D}" dt="2023-01-08T03:48:44.758" v="751" actId="478"/>
          <ac:spMkLst>
            <pc:docMk/>
            <pc:sldMk cId="608367795" sldId="1964"/>
            <ac:spMk id="12" creationId="{FAC70221-C19B-4A69-B954-1CF58C58716A}"/>
          </ac:spMkLst>
        </pc:spChg>
        <pc:spChg chg="add mod">
          <ac:chgData name="Hong-Yi Chen" userId="9bcf463a73b3d25e" providerId="LiveId" clId="{40FBAAB9-BECB-41BD-8E96-2BD225A12B7D}" dt="2023-01-08T04:01:03.936" v="890" actId="1076"/>
          <ac:spMkLst>
            <pc:docMk/>
            <pc:sldMk cId="608367795" sldId="1964"/>
            <ac:spMk id="14" creationId="{81AACBA2-E3AF-44B5-A80E-F961D6E5D3BB}"/>
          </ac:spMkLst>
        </pc:spChg>
        <pc:spChg chg="mod ord">
          <ac:chgData name="Hong-Yi Chen" userId="9bcf463a73b3d25e" providerId="LiveId" clId="{40FBAAB9-BECB-41BD-8E96-2BD225A12B7D}" dt="2023-01-08T04:01:03.936" v="890" actId="1076"/>
          <ac:spMkLst>
            <pc:docMk/>
            <pc:sldMk cId="608367795" sldId="1964"/>
            <ac:spMk id="15" creationId="{AB8798BF-F4BA-4731-AFBB-7120E2A30306}"/>
          </ac:spMkLst>
        </pc:spChg>
        <pc:spChg chg="mod">
          <ac:chgData name="Hong-Yi Chen" userId="9bcf463a73b3d25e" providerId="LiveId" clId="{40FBAAB9-BECB-41BD-8E96-2BD225A12B7D}" dt="2023-01-08T03:58:50.610" v="871" actId="1076"/>
          <ac:spMkLst>
            <pc:docMk/>
            <pc:sldMk cId="608367795" sldId="1964"/>
            <ac:spMk id="18" creationId="{98DABF62-CF73-4398-8B80-CCC4E24081FE}"/>
          </ac:spMkLst>
        </pc:spChg>
        <pc:spChg chg="add mod">
          <ac:chgData name="Hong-Yi Chen" userId="9bcf463a73b3d25e" providerId="LiveId" clId="{40FBAAB9-BECB-41BD-8E96-2BD225A12B7D}" dt="2023-01-08T04:01:48.865" v="903" actId="20577"/>
          <ac:spMkLst>
            <pc:docMk/>
            <pc:sldMk cId="608367795" sldId="1964"/>
            <ac:spMk id="19" creationId="{EF0BC893-C645-4760-92C1-3399A5230F69}"/>
          </ac:spMkLst>
        </pc:spChg>
        <pc:grpChg chg="mod">
          <ac:chgData name="Hong-Yi Chen" userId="9bcf463a73b3d25e" providerId="LiveId" clId="{40FBAAB9-BECB-41BD-8E96-2BD225A12B7D}" dt="2023-01-08T04:01:03.936" v="890" actId="1076"/>
          <ac:grpSpMkLst>
            <pc:docMk/>
            <pc:sldMk cId="608367795" sldId="1964"/>
            <ac:grpSpMk id="6" creationId="{5C5CC190-A8E4-4E77-ADBA-167D8B3BBAA6}"/>
          </ac:grpSpMkLst>
        </pc:grpChg>
        <pc:cxnChg chg="add mod">
          <ac:chgData name="Hong-Yi Chen" userId="9bcf463a73b3d25e" providerId="LiveId" clId="{40FBAAB9-BECB-41BD-8E96-2BD225A12B7D}" dt="2023-01-08T04:01:03.936" v="890" actId="1076"/>
          <ac:cxnSpMkLst>
            <pc:docMk/>
            <pc:sldMk cId="608367795" sldId="1964"/>
            <ac:cxnSpMk id="4" creationId="{9FBA531D-2008-428B-91F0-4CA5D0125C05}"/>
          </ac:cxnSpMkLst>
        </pc:cxnChg>
        <pc:cxnChg chg="add mod">
          <ac:chgData name="Hong-Yi Chen" userId="9bcf463a73b3d25e" providerId="LiveId" clId="{40FBAAB9-BECB-41BD-8E96-2BD225A12B7D}" dt="2023-01-08T04:01:03.936" v="890" actId="1076"/>
          <ac:cxnSpMkLst>
            <pc:docMk/>
            <pc:sldMk cId="608367795" sldId="1964"/>
            <ac:cxnSpMk id="13" creationId="{3DB07A55-A859-462A-A026-F63C77900337}"/>
          </ac:cxnSpMkLst>
        </pc:cxnChg>
      </pc:sldChg>
      <pc:sldChg chg="addSp delSp modSp add mod ord modAnim">
        <pc:chgData name="Hong-Yi Chen" userId="9bcf463a73b3d25e" providerId="LiveId" clId="{40FBAAB9-BECB-41BD-8E96-2BD225A12B7D}" dt="2023-01-08T02:49:00.994" v="498" actId="207"/>
        <pc:sldMkLst>
          <pc:docMk/>
          <pc:sldMk cId="2451240224" sldId="1965"/>
        </pc:sldMkLst>
        <pc:spChg chg="add mod">
          <ac:chgData name="Hong-Yi Chen" userId="9bcf463a73b3d25e" providerId="LiveId" clId="{40FBAAB9-BECB-41BD-8E96-2BD225A12B7D}" dt="2023-01-08T01:54:14.785" v="259" actId="1076"/>
          <ac:spMkLst>
            <pc:docMk/>
            <pc:sldMk cId="2451240224" sldId="1965"/>
            <ac:spMk id="2" creationId="{69C746FD-2E41-42F7-B138-4C3CF4C341DE}"/>
          </ac:spMkLst>
        </pc:spChg>
        <pc:spChg chg="del">
          <ac:chgData name="Hong-Yi Chen" userId="9bcf463a73b3d25e" providerId="LiveId" clId="{40FBAAB9-BECB-41BD-8E96-2BD225A12B7D}" dt="2023-01-08T01:38:32.881" v="1" actId="478"/>
          <ac:spMkLst>
            <pc:docMk/>
            <pc:sldMk cId="2451240224" sldId="1965"/>
            <ac:spMk id="9" creationId="{2B4E5DF8-A41B-4DFF-864A-A836BB3F11E5}"/>
          </ac:spMkLst>
        </pc:spChg>
        <pc:spChg chg="mod">
          <ac:chgData name="Hong-Yi Chen" userId="9bcf463a73b3d25e" providerId="LiveId" clId="{40FBAAB9-BECB-41BD-8E96-2BD225A12B7D}" dt="2023-01-08T01:55:34.623" v="281" actId="20577"/>
          <ac:spMkLst>
            <pc:docMk/>
            <pc:sldMk cId="2451240224" sldId="1965"/>
            <ac:spMk id="10" creationId="{32DF71A0-DB64-458C-B675-4EBCAB89C804}"/>
          </ac:spMkLst>
        </pc:spChg>
        <pc:spChg chg="mod">
          <ac:chgData name="Hong-Yi Chen" userId="9bcf463a73b3d25e" providerId="LiveId" clId="{40FBAAB9-BECB-41BD-8E96-2BD225A12B7D}" dt="2023-01-08T02:49:00.994" v="498" actId="207"/>
          <ac:spMkLst>
            <pc:docMk/>
            <pc:sldMk cId="2451240224" sldId="1965"/>
            <ac:spMk id="11" creationId="{FF65FABB-0953-4692-9E2C-FC4ED4218660}"/>
          </ac:spMkLst>
        </pc:spChg>
        <pc:spChg chg="del">
          <ac:chgData name="Hong-Yi Chen" userId="9bcf463a73b3d25e" providerId="LiveId" clId="{40FBAAB9-BECB-41BD-8E96-2BD225A12B7D}" dt="2023-01-08T01:49:33.358" v="165" actId="478"/>
          <ac:spMkLst>
            <pc:docMk/>
            <pc:sldMk cId="2451240224" sldId="1965"/>
            <ac:spMk id="28" creationId="{5768DBE0-D65F-45B1-A112-70EAA3AFE7F0}"/>
          </ac:spMkLst>
        </pc:spChg>
        <pc:spChg chg="add mod ord">
          <ac:chgData name="Hong-Yi Chen" userId="9bcf463a73b3d25e" providerId="LiveId" clId="{40FBAAB9-BECB-41BD-8E96-2BD225A12B7D}" dt="2023-01-08T01:55:39.969" v="282" actId="14100"/>
          <ac:spMkLst>
            <pc:docMk/>
            <pc:sldMk cId="2451240224" sldId="1965"/>
            <ac:spMk id="29" creationId="{8E7CF744-9842-4118-9175-1F652E6720CC}"/>
          </ac:spMkLst>
        </pc:spChg>
        <pc:spChg chg="del">
          <ac:chgData name="Hong-Yi Chen" userId="9bcf463a73b3d25e" providerId="LiveId" clId="{40FBAAB9-BECB-41BD-8E96-2BD225A12B7D}" dt="2023-01-08T01:49:33.358" v="165" actId="478"/>
          <ac:spMkLst>
            <pc:docMk/>
            <pc:sldMk cId="2451240224" sldId="1965"/>
            <ac:spMk id="41" creationId="{C8A43C5A-5EF6-4656-955B-7CF6ED7605D0}"/>
          </ac:spMkLst>
        </pc:spChg>
        <pc:picChg chg="del">
          <ac:chgData name="Hong-Yi Chen" userId="9bcf463a73b3d25e" providerId="LiveId" clId="{40FBAAB9-BECB-41BD-8E96-2BD225A12B7D}" dt="2023-01-08T01:49:33.358" v="165" actId="478"/>
          <ac:picMkLst>
            <pc:docMk/>
            <pc:sldMk cId="2451240224" sldId="1965"/>
            <ac:picMk id="1026" creationId="{DBF9D6CF-4267-4F28-8467-352F197FD241}"/>
          </ac:picMkLst>
        </pc:picChg>
      </pc:sldChg>
      <pc:sldChg chg="addSp modSp add del mod">
        <pc:chgData name="Hong-Yi Chen" userId="9bcf463a73b3d25e" providerId="LiveId" clId="{40FBAAB9-BECB-41BD-8E96-2BD225A12B7D}" dt="2023-01-08T03:43:59.379" v="683" actId="47"/>
        <pc:sldMkLst>
          <pc:docMk/>
          <pc:sldMk cId="1375903338" sldId="1966"/>
        </pc:sldMkLst>
        <pc:spChg chg="mod">
          <ac:chgData name="Hong-Yi Chen" userId="9bcf463a73b3d25e" providerId="LiveId" clId="{40FBAAB9-BECB-41BD-8E96-2BD225A12B7D}" dt="2023-01-08T03:31:22.644" v="563"/>
          <ac:spMkLst>
            <pc:docMk/>
            <pc:sldMk cId="1375903338" sldId="1966"/>
            <ac:spMk id="26" creationId="{E92E308F-DC14-4DA6-B0C5-556331CC70DC}"/>
          </ac:spMkLst>
        </pc:spChg>
        <pc:spChg chg="mod">
          <ac:chgData name="Hong-Yi Chen" userId="9bcf463a73b3d25e" providerId="LiveId" clId="{40FBAAB9-BECB-41BD-8E96-2BD225A12B7D}" dt="2023-01-08T03:31:22.644" v="563"/>
          <ac:spMkLst>
            <pc:docMk/>
            <pc:sldMk cId="1375903338" sldId="1966"/>
            <ac:spMk id="34" creationId="{8A77F09A-BACC-4A92-9E31-85A9AE1CFF1F}"/>
          </ac:spMkLst>
        </pc:spChg>
        <pc:spChg chg="mod">
          <ac:chgData name="Hong-Yi Chen" userId="9bcf463a73b3d25e" providerId="LiveId" clId="{40FBAAB9-BECB-41BD-8E96-2BD225A12B7D}" dt="2023-01-08T03:31:22.644" v="563"/>
          <ac:spMkLst>
            <pc:docMk/>
            <pc:sldMk cId="1375903338" sldId="1966"/>
            <ac:spMk id="35" creationId="{3FBA2F87-C595-411D-B197-FDDAD94C881D}"/>
          </ac:spMkLst>
        </pc:spChg>
        <pc:spChg chg="mod">
          <ac:chgData name="Hong-Yi Chen" userId="9bcf463a73b3d25e" providerId="LiveId" clId="{40FBAAB9-BECB-41BD-8E96-2BD225A12B7D}" dt="2023-01-08T03:31:22.644" v="563"/>
          <ac:spMkLst>
            <pc:docMk/>
            <pc:sldMk cId="1375903338" sldId="1966"/>
            <ac:spMk id="36" creationId="{2C0BF9AA-064D-435C-9C27-47B227616176}"/>
          </ac:spMkLst>
        </pc:spChg>
        <pc:spChg chg="mod">
          <ac:chgData name="Hong-Yi Chen" userId="9bcf463a73b3d25e" providerId="LiveId" clId="{40FBAAB9-BECB-41BD-8E96-2BD225A12B7D}" dt="2023-01-08T03:31:22.644" v="563"/>
          <ac:spMkLst>
            <pc:docMk/>
            <pc:sldMk cId="1375903338" sldId="1966"/>
            <ac:spMk id="37" creationId="{8A37293D-F6E4-4493-95C6-C45BE4D13AE8}"/>
          </ac:spMkLst>
        </pc:spChg>
        <pc:spChg chg="mod">
          <ac:chgData name="Hong-Yi Chen" userId="9bcf463a73b3d25e" providerId="LiveId" clId="{40FBAAB9-BECB-41BD-8E96-2BD225A12B7D}" dt="2023-01-08T03:31:22.644" v="563"/>
          <ac:spMkLst>
            <pc:docMk/>
            <pc:sldMk cId="1375903338" sldId="1966"/>
            <ac:spMk id="38" creationId="{A8081091-C115-483A-AC1D-5206DD4024E7}"/>
          </ac:spMkLst>
        </pc:spChg>
        <pc:spChg chg="mod">
          <ac:chgData name="Hong-Yi Chen" userId="9bcf463a73b3d25e" providerId="LiveId" clId="{40FBAAB9-BECB-41BD-8E96-2BD225A12B7D}" dt="2023-01-08T03:31:22.644" v="563"/>
          <ac:spMkLst>
            <pc:docMk/>
            <pc:sldMk cId="1375903338" sldId="1966"/>
            <ac:spMk id="39" creationId="{10886374-F15C-45E4-9C73-4E5962DF5004}"/>
          </ac:spMkLst>
        </pc:spChg>
        <pc:spChg chg="mod">
          <ac:chgData name="Hong-Yi Chen" userId="9bcf463a73b3d25e" providerId="LiveId" clId="{40FBAAB9-BECB-41BD-8E96-2BD225A12B7D}" dt="2023-01-08T03:31:22.644" v="563"/>
          <ac:spMkLst>
            <pc:docMk/>
            <pc:sldMk cId="1375903338" sldId="1966"/>
            <ac:spMk id="40" creationId="{8404570E-5FB6-4EE2-96F4-0B438B81C4EB}"/>
          </ac:spMkLst>
        </pc:spChg>
        <pc:spChg chg="mod">
          <ac:chgData name="Hong-Yi Chen" userId="9bcf463a73b3d25e" providerId="LiveId" clId="{40FBAAB9-BECB-41BD-8E96-2BD225A12B7D}" dt="2023-01-08T03:31:22.644" v="563"/>
          <ac:spMkLst>
            <pc:docMk/>
            <pc:sldMk cId="1375903338" sldId="1966"/>
            <ac:spMk id="41" creationId="{D835B56A-D6F8-45B2-BC30-5286893CA84B}"/>
          </ac:spMkLst>
        </pc:spChg>
        <pc:spChg chg="mod">
          <ac:chgData name="Hong-Yi Chen" userId="9bcf463a73b3d25e" providerId="LiveId" clId="{40FBAAB9-BECB-41BD-8E96-2BD225A12B7D}" dt="2023-01-08T03:31:22.644" v="563"/>
          <ac:spMkLst>
            <pc:docMk/>
            <pc:sldMk cId="1375903338" sldId="1966"/>
            <ac:spMk id="42" creationId="{89B470E1-08C9-4DBA-AFB0-0CC9208853C6}"/>
          </ac:spMkLst>
        </pc:spChg>
        <pc:spChg chg="mod">
          <ac:chgData name="Hong-Yi Chen" userId="9bcf463a73b3d25e" providerId="LiveId" clId="{40FBAAB9-BECB-41BD-8E96-2BD225A12B7D}" dt="2023-01-08T03:31:22.644" v="563"/>
          <ac:spMkLst>
            <pc:docMk/>
            <pc:sldMk cId="1375903338" sldId="1966"/>
            <ac:spMk id="43" creationId="{BDF94417-1F73-4B7D-95B1-B9D22F6685A5}"/>
          </ac:spMkLst>
        </pc:spChg>
        <pc:spChg chg="mod">
          <ac:chgData name="Hong-Yi Chen" userId="9bcf463a73b3d25e" providerId="LiveId" clId="{40FBAAB9-BECB-41BD-8E96-2BD225A12B7D}" dt="2023-01-08T03:31:22.644" v="563"/>
          <ac:spMkLst>
            <pc:docMk/>
            <pc:sldMk cId="1375903338" sldId="1966"/>
            <ac:spMk id="44" creationId="{9B30921D-2131-4E4A-A30C-5EDB2E3C6A2C}"/>
          </ac:spMkLst>
        </pc:spChg>
        <pc:spChg chg="mod">
          <ac:chgData name="Hong-Yi Chen" userId="9bcf463a73b3d25e" providerId="LiveId" clId="{40FBAAB9-BECB-41BD-8E96-2BD225A12B7D}" dt="2023-01-08T03:31:22.644" v="563"/>
          <ac:spMkLst>
            <pc:docMk/>
            <pc:sldMk cId="1375903338" sldId="1966"/>
            <ac:spMk id="45" creationId="{B548F577-54D6-4084-B14D-A98853EF50CE}"/>
          </ac:spMkLst>
        </pc:spChg>
        <pc:spChg chg="mod">
          <ac:chgData name="Hong-Yi Chen" userId="9bcf463a73b3d25e" providerId="LiveId" clId="{40FBAAB9-BECB-41BD-8E96-2BD225A12B7D}" dt="2023-01-08T03:31:22.644" v="563"/>
          <ac:spMkLst>
            <pc:docMk/>
            <pc:sldMk cId="1375903338" sldId="1966"/>
            <ac:spMk id="46" creationId="{F3259B6C-BEAD-4309-973C-062206BB2111}"/>
          </ac:spMkLst>
        </pc:spChg>
        <pc:spChg chg="mod">
          <ac:chgData name="Hong-Yi Chen" userId="9bcf463a73b3d25e" providerId="LiveId" clId="{40FBAAB9-BECB-41BD-8E96-2BD225A12B7D}" dt="2023-01-08T03:31:22.644" v="563"/>
          <ac:spMkLst>
            <pc:docMk/>
            <pc:sldMk cId="1375903338" sldId="1966"/>
            <ac:spMk id="47" creationId="{9780DE7E-2B15-4910-A04E-5C6441802E7E}"/>
          </ac:spMkLst>
        </pc:spChg>
        <pc:spChg chg="mod">
          <ac:chgData name="Hong-Yi Chen" userId="9bcf463a73b3d25e" providerId="LiveId" clId="{40FBAAB9-BECB-41BD-8E96-2BD225A12B7D}" dt="2023-01-08T03:31:22.644" v="563"/>
          <ac:spMkLst>
            <pc:docMk/>
            <pc:sldMk cId="1375903338" sldId="1966"/>
            <ac:spMk id="48" creationId="{1838F11F-F963-48C7-9226-A6ACF43DA0B6}"/>
          </ac:spMkLst>
        </pc:spChg>
        <pc:spChg chg="mod">
          <ac:chgData name="Hong-Yi Chen" userId="9bcf463a73b3d25e" providerId="LiveId" clId="{40FBAAB9-BECB-41BD-8E96-2BD225A12B7D}" dt="2023-01-08T03:31:22.644" v="563"/>
          <ac:spMkLst>
            <pc:docMk/>
            <pc:sldMk cId="1375903338" sldId="1966"/>
            <ac:spMk id="49" creationId="{73DBD104-F237-4ADB-AF87-BCFD34084C01}"/>
          </ac:spMkLst>
        </pc:spChg>
        <pc:spChg chg="mod">
          <ac:chgData name="Hong-Yi Chen" userId="9bcf463a73b3d25e" providerId="LiveId" clId="{40FBAAB9-BECB-41BD-8E96-2BD225A12B7D}" dt="2023-01-08T03:31:22.644" v="563"/>
          <ac:spMkLst>
            <pc:docMk/>
            <pc:sldMk cId="1375903338" sldId="1966"/>
            <ac:spMk id="50" creationId="{1DE168DF-6472-459E-B184-92A64194AAE5}"/>
          </ac:spMkLst>
        </pc:spChg>
        <pc:spChg chg="mod">
          <ac:chgData name="Hong-Yi Chen" userId="9bcf463a73b3d25e" providerId="LiveId" clId="{40FBAAB9-BECB-41BD-8E96-2BD225A12B7D}" dt="2023-01-08T03:31:22.644" v="563"/>
          <ac:spMkLst>
            <pc:docMk/>
            <pc:sldMk cId="1375903338" sldId="1966"/>
            <ac:spMk id="51" creationId="{49B9B31A-5DD8-4C60-BD71-2C0B58637D87}"/>
          </ac:spMkLst>
        </pc:spChg>
        <pc:spChg chg="mod">
          <ac:chgData name="Hong-Yi Chen" userId="9bcf463a73b3d25e" providerId="LiveId" clId="{40FBAAB9-BECB-41BD-8E96-2BD225A12B7D}" dt="2023-01-08T03:31:22.644" v="563"/>
          <ac:spMkLst>
            <pc:docMk/>
            <pc:sldMk cId="1375903338" sldId="1966"/>
            <ac:spMk id="52" creationId="{C309FA71-75C9-49C3-8AD7-6EA05E58C86A}"/>
          </ac:spMkLst>
        </pc:spChg>
        <pc:grpChg chg="add mod">
          <ac:chgData name="Hong-Yi Chen" userId="9bcf463a73b3d25e" providerId="LiveId" clId="{40FBAAB9-BECB-41BD-8E96-2BD225A12B7D}" dt="2023-01-08T03:31:30.923" v="564" actId="1076"/>
          <ac:grpSpMkLst>
            <pc:docMk/>
            <pc:sldMk cId="1375903338" sldId="1966"/>
            <ac:grpSpMk id="25" creationId="{3E395BD5-5AF0-424D-8270-12B5675AA0C5}"/>
          </ac:grpSpMkLst>
        </pc:grpChg>
        <pc:grpChg chg="mod">
          <ac:chgData name="Hong-Yi Chen" userId="9bcf463a73b3d25e" providerId="LiveId" clId="{40FBAAB9-BECB-41BD-8E96-2BD225A12B7D}" dt="2023-01-08T03:31:22.644" v="563"/>
          <ac:grpSpMkLst>
            <pc:docMk/>
            <pc:sldMk cId="1375903338" sldId="1966"/>
            <ac:grpSpMk id="28" creationId="{7517C685-31C1-4620-BCDF-33F3C84EACE6}"/>
          </ac:grpSpMkLst>
        </pc:grpChg>
        <pc:picChg chg="mod">
          <ac:chgData name="Hong-Yi Chen" userId="9bcf463a73b3d25e" providerId="LiveId" clId="{40FBAAB9-BECB-41BD-8E96-2BD225A12B7D}" dt="2023-01-08T03:31:22.644" v="563"/>
          <ac:picMkLst>
            <pc:docMk/>
            <pc:sldMk cId="1375903338" sldId="1966"/>
            <ac:picMk id="27" creationId="{30FB2435-887A-4DD9-9290-5C0083561B2C}"/>
          </ac:picMkLst>
        </pc:picChg>
        <pc:cxnChg chg="mod">
          <ac:chgData name="Hong-Yi Chen" userId="9bcf463a73b3d25e" providerId="LiveId" clId="{40FBAAB9-BECB-41BD-8E96-2BD225A12B7D}" dt="2023-01-08T03:31:22.644" v="563"/>
          <ac:cxnSpMkLst>
            <pc:docMk/>
            <pc:sldMk cId="1375903338" sldId="1966"/>
            <ac:cxnSpMk id="29" creationId="{56D1351C-998B-45C6-8992-A834D1D1E420}"/>
          </ac:cxnSpMkLst>
        </pc:cxnChg>
        <pc:cxnChg chg="mod">
          <ac:chgData name="Hong-Yi Chen" userId="9bcf463a73b3d25e" providerId="LiveId" clId="{40FBAAB9-BECB-41BD-8E96-2BD225A12B7D}" dt="2023-01-08T03:31:22.644" v="563"/>
          <ac:cxnSpMkLst>
            <pc:docMk/>
            <pc:sldMk cId="1375903338" sldId="1966"/>
            <ac:cxnSpMk id="30" creationId="{67800910-A03A-4390-A641-0DD0C473D7DB}"/>
          </ac:cxnSpMkLst>
        </pc:cxnChg>
        <pc:cxnChg chg="mod">
          <ac:chgData name="Hong-Yi Chen" userId="9bcf463a73b3d25e" providerId="LiveId" clId="{40FBAAB9-BECB-41BD-8E96-2BD225A12B7D}" dt="2023-01-08T03:31:22.644" v="563"/>
          <ac:cxnSpMkLst>
            <pc:docMk/>
            <pc:sldMk cId="1375903338" sldId="1966"/>
            <ac:cxnSpMk id="31" creationId="{648E5514-48AA-4A55-83F2-BB04431D6A43}"/>
          </ac:cxnSpMkLst>
        </pc:cxnChg>
        <pc:cxnChg chg="mod">
          <ac:chgData name="Hong-Yi Chen" userId="9bcf463a73b3d25e" providerId="LiveId" clId="{40FBAAB9-BECB-41BD-8E96-2BD225A12B7D}" dt="2023-01-08T03:31:22.644" v="563"/>
          <ac:cxnSpMkLst>
            <pc:docMk/>
            <pc:sldMk cId="1375903338" sldId="1966"/>
            <ac:cxnSpMk id="32" creationId="{02404D08-0767-478C-8CE5-2FCC0220C143}"/>
          </ac:cxnSpMkLst>
        </pc:cxnChg>
        <pc:cxnChg chg="mod">
          <ac:chgData name="Hong-Yi Chen" userId="9bcf463a73b3d25e" providerId="LiveId" clId="{40FBAAB9-BECB-41BD-8E96-2BD225A12B7D}" dt="2023-01-08T03:31:22.644" v="563"/>
          <ac:cxnSpMkLst>
            <pc:docMk/>
            <pc:sldMk cId="1375903338" sldId="1966"/>
            <ac:cxnSpMk id="33" creationId="{E6912DD2-4F23-4FBE-A9E0-032C8BDB15DE}"/>
          </ac:cxnSpMkLst>
        </pc:cxnChg>
        <pc:cxnChg chg="mod">
          <ac:chgData name="Hong-Yi Chen" userId="9bcf463a73b3d25e" providerId="LiveId" clId="{40FBAAB9-BECB-41BD-8E96-2BD225A12B7D}" dt="2023-01-08T03:31:22.644" v="563"/>
          <ac:cxnSpMkLst>
            <pc:docMk/>
            <pc:sldMk cId="1375903338" sldId="1966"/>
            <ac:cxnSpMk id="53" creationId="{B61AC34E-DF03-4B37-87AB-8B4464777D10}"/>
          </ac:cxnSpMkLst>
        </pc:cxnChg>
        <pc:cxnChg chg="mod">
          <ac:chgData name="Hong-Yi Chen" userId="9bcf463a73b3d25e" providerId="LiveId" clId="{40FBAAB9-BECB-41BD-8E96-2BD225A12B7D}" dt="2023-01-08T03:31:22.644" v="563"/>
          <ac:cxnSpMkLst>
            <pc:docMk/>
            <pc:sldMk cId="1375903338" sldId="1966"/>
            <ac:cxnSpMk id="54" creationId="{6EA6B401-F187-4C1A-B9A9-F943ED5F98BD}"/>
          </ac:cxnSpMkLst>
        </pc:cxnChg>
        <pc:cxnChg chg="mod">
          <ac:chgData name="Hong-Yi Chen" userId="9bcf463a73b3d25e" providerId="LiveId" clId="{40FBAAB9-BECB-41BD-8E96-2BD225A12B7D}" dt="2023-01-08T03:31:22.644" v="563"/>
          <ac:cxnSpMkLst>
            <pc:docMk/>
            <pc:sldMk cId="1375903338" sldId="1966"/>
            <ac:cxnSpMk id="55" creationId="{69C5561D-CEF0-4202-AEF4-2F6BBBAE8EC9}"/>
          </ac:cxnSpMkLst>
        </pc:cxnChg>
        <pc:cxnChg chg="mod">
          <ac:chgData name="Hong-Yi Chen" userId="9bcf463a73b3d25e" providerId="LiveId" clId="{40FBAAB9-BECB-41BD-8E96-2BD225A12B7D}" dt="2023-01-08T03:31:22.644" v="563"/>
          <ac:cxnSpMkLst>
            <pc:docMk/>
            <pc:sldMk cId="1375903338" sldId="1966"/>
            <ac:cxnSpMk id="56" creationId="{4B033A94-6E76-4458-9C61-21A985E19B1E}"/>
          </ac:cxnSpMkLst>
        </pc:cxnChg>
        <pc:cxnChg chg="mod">
          <ac:chgData name="Hong-Yi Chen" userId="9bcf463a73b3d25e" providerId="LiveId" clId="{40FBAAB9-BECB-41BD-8E96-2BD225A12B7D}" dt="2023-01-08T03:31:22.644" v="563"/>
          <ac:cxnSpMkLst>
            <pc:docMk/>
            <pc:sldMk cId="1375903338" sldId="1966"/>
            <ac:cxnSpMk id="57" creationId="{69D6BC54-2018-4D5F-AD88-7507043D6AD0}"/>
          </ac:cxnSpMkLst>
        </pc:cxnChg>
        <pc:cxnChg chg="mod">
          <ac:chgData name="Hong-Yi Chen" userId="9bcf463a73b3d25e" providerId="LiveId" clId="{40FBAAB9-BECB-41BD-8E96-2BD225A12B7D}" dt="2023-01-08T03:31:22.644" v="563"/>
          <ac:cxnSpMkLst>
            <pc:docMk/>
            <pc:sldMk cId="1375903338" sldId="1966"/>
            <ac:cxnSpMk id="58" creationId="{233C5ED2-8237-4E41-94B7-2B1CC5D229EB}"/>
          </ac:cxnSpMkLst>
        </pc:cxnChg>
        <pc:cxnChg chg="mod">
          <ac:chgData name="Hong-Yi Chen" userId="9bcf463a73b3d25e" providerId="LiveId" clId="{40FBAAB9-BECB-41BD-8E96-2BD225A12B7D}" dt="2023-01-08T03:31:22.644" v="563"/>
          <ac:cxnSpMkLst>
            <pc:docMk/>
            <pc:sldMk cId="1375903338" sldId="1966"/>
            <ac:cxnSpMk id="59" creationId="{F5A4CB36-2BF1-4A0D-A6E3-DB4039451C47}"/>
          </ac:cxnSpMkLst>
        </pc:cxnChg>
        <pc:cxnChg chg="mod">
          <ac:chgData name="Hong-Yi Chen" userId="9bcf463a73b3d25e" providerId="LiveId" clId="{40FBAAB9-BECB-41BD-8E96-2BD225A12B7D}" dt="2023-01-08T03:31:22.644" v="563"/>
          <ac:cxnSpMkLst>
            <pc:docMk/>
            <pc:sldMk cId="1375903338" sldId="1966"/>
            <ac:cxnSpMk id="60" creationId="{F4055E8A-704E-4BD4-B87F-AB1E30FBB6D3}"/>
          </ac:cxnSpMkLst>
        </pc:cxnChg>
        <pc:cxnChg chg="mod">
          <ac:chgData name="Hong-Yi Chen" userId="9bcf463a73b3d25e" providerId="LiveId" clId="{40FBAAB9-BECB-41BD-8E96-2BD225A12B7D}" dt="2023-01-08T03:31:22.644" v="563"/>
          <ac:cxnSpMkLst>
            <pc:docMk/>
            <pc:sldMk cId="1375903338" sldId="1966"/>
            <ac:cxnSpMk id="61" creationId="{AB471BCE-B5F8-48DD-9AC5-E7F842DF5670}"/>
          </ac:cxnSpMkLst>
        </pc:cxnChg>
        <pc:cxnChg chg="mod">
          <ac:chgData name="Hong-Yi Chen" userId="9bcf463a73b3d25e" providerId="LiveId" clId="{40FBAAB9-BECB-41BD-8E96-2BD225A12B7D}" dt="2023-01-08T03:31:22.644" v="563"/>
          <ac:cxnSpMkLst>
            <pc:docMk/>
            <pc:sldMk cId="1375903338" sldId="1966"/>
            <ac:cxnSpMk id="62" creationId="{8B65497C-D709-47BA-B060-E82AECE1C4C5}"/>
          </ac:cxnSpMkLst>
        </pc:cxnChg>
        <pc:cxnChg chg="mod">
          <ac:chgData name="Hong-Yi Chen" userId="9bcf463a73b3d25e" providerId="LiveId" clId="{40FBAAB9-BECB-41BD-8E96-2BD225A12B7D}" dt="2023-01-08T03:31:22.644" v="563"/>
          <ac:cxnSpMkLst>
            <pc:docMk/>
            <pc:sldMk cId="1375903338" sldId="1966"/>
            <ac:cxnSpMk id="63" creationId="{94ED4AE1-7F67-4888-B3A5-D45CD158A5C0}"/>
          </ac:cxnSpMkLst>
        </pc:cxnChg>
        <pc:cxnChg chg="mod">
          <ac:chgData name="Hong-Yi Chen" userId="9bcf463a73b3d25e" providerId="LiveId" clId="{40FBAAB9-BECB-41BD-8E96-2BD225A12B7D}" dt="2023-01-08T03:31:22.644" v="563"/>
          <ac:cxnSpMkLst>
            <pc:docMk/>
            <pc:sldMk cId="1375903338" sldId="1966"/>
            <ac:cxnSpMk id="64" creationId="{94FE3BB3-CFE2-4BF3-9E39-2A8C2376B83A}"/>
          </ac:cxnSpMkLst>
        </pc:cxnChg>
        <pc:cxnChg chg="mod">
          <ac:chgData name="Hong-Yi Chen" userId="9bcf463a73b3d25e" providerId="LiveId" clId="{40FBAAB9-BECB-41BD-8E96-2BD225A12B7D}" dt="2023-01-08T03:31:22.644" v="563"/>
          <ac:cxnSpMkLst>
            <pc:docMk/>
            <pc:sldMk cId="1375903338" sldId="1966"/>
            <ac:cxnSpMk id="65" creationId="{32BF1F46-0103-4EB5-B1C0-304E0B5B0EBB}"/>
          </ac:cxnSpMkLst>
        </pc:cxnChg>
        <pc:cxnChg chg="mod">
          <ac:chgData name="Hong-Yi Chen" userId="9bcf463a73b3d25e" providerId="LiveId" clId="{40FBAAB9-BECB-41BD-8E96-2BD225A12B7D}" dt="2023-01-08T03:31:22.644" v="563"/>
          <ac:cxnSpMkLst>
            <pc:docMk/>
            <pc:sldMk cId="1375903338" sldId="1966"/>
            <ac:cxnSpMk id="66" creationId="{E5FBD6A2-474B-4D9A-BD2F-9BAF66901531}"/>
          </ac:cxnSpMkLst>
        </pc:cxnChg>
        <pc:cxnChg chg="mod">
          <ac:chgData name="Hong-Yi Chen" userId="9bcf463a73b3d25e" providerId="LiveId" clId="{40FBAAB9-BECB-41BD-8E96-2BD225A12B7D}" dt="2023-01-08T03:31:22.644" v="563"/>
          <ac:cxnSpMkLst>
            <pc:docMk/>
            <pc:sldMk cId="1375903338" sldId="1966"/>
            <ac:cxnSpMk id="67" creationId="{9C1347E8-5D9D-4319-A0D2-36C8416A37EB}"/>
          </ac:cxnSpMkLst>
        </pc:cxnChg>
      </pc:sldChg>
      <pc:sldChg chg="modSp add mod">
        <pc:chgData name="Hong-Yi Chen" userId="9bcf463a73b3d25e" providerId="LiveId" clId="{40FBAAB9-BECB-41BD-8E96-2BD225A12B7D}" dt="2023-01-08T01:48:00.404" v="162"/>
        <pc:sldMkLst>
          <pc:docMk/>
          <pc:sldMk cId="2340953803" sldId="1967"/>
        </pc:sldMkLst>
        <pc:spChg chg="mod">
          <ac:chgData name="Hong-Yi Chen" userId="9bcf463a73b3d25e" providerId="LiveId" clId="{40FBAAB9-BECB-41BD-8E96-2BD225A12B7D}" dt="2023-01-08T01:48:00.404" v="162"/>
          <ac:spMkLst>
            <pc:docMk/>
            <pc:sldMk cId="2340953803" sldId="1967"/>
            <ac:spMk id="2" creationId="{A2F0AD48-9FE2-4928-9A5E-ADFEF23A87DE}"/>
          </ac:spMkLst>
        </pc:spChg>
      </pc:sldChg>
      <pc:sldChg chg="addSp modSp add mod">
        <pc:chgData name="Hong-Yi Chen" userId="9bcf463a73b3d25e" providerId="LiveId" clId="{40FBAAB9-BECB-41BD-8E96-2BD225A12B7D}" dt="2023-01-08T02:48:12.076" v="495" actId="208"/>
        <pc:sldMkLst>
          <pc:docMk/>
          <pc:sldMk cId="206555413" sldId="1968"/>
        </pc:sldMkLst>
        <pc:spChg chg="mod">
          <ac:chgData name="Hong-Yi Chen" userId="9bcf463a73b3d25e" providerId="LiveId" clId="{40FBAAB9-BECB-41BD-8E96-2BD225A12B7D}" dt="2023-01-08T02:05:16.094" v="407" actId="20577"/>
          <ac:spMkLst>
            <pc:docMk/>
            <pc:sldMk cId="206555413" sldId="1968"/>
            <ac:spMk id="11" creationId="{FF65FABB-0953-4692-9E2C-FC4ED4218660}"/>
          </ac:spMkLst>
        </pc:spChg>
        <pc:spChg chg="add mod">
          <ac:chgData name="Hong-Yi Chen" userId="9bcf463a73b3d25e" providerId="LiveId" clId="{40FBAAB9-BECB-41BD-8E96-2BD225A12B7D}" dt="2023-01-08T02:47:42.428" v="490" actId="1076"/>
          <ac:spMkLst>
            <pc:docMk/>
            <pc:sldMk cId="206555413" sldId="1968"/>
            <ac:spMk id="29" creationId="{D449BCC8-5DD6-4FDC-A6BF-B7660418D478}"/>
          </ac:spMkLst>
        </pc:spChg>
        <pc:cxnChg chg="add mod">
          <ac:chgData name="Hong-Yi Chen" userId="9bcf463a73b3d25e" providerId="LiveId" clId="{40FBAAB9-BECB-41BD-8E96-2BD225A12B7D}" dt="2023-01-08T02:48:12.076" v="495" actId="208"/>
          <ac:cxnSpMkLst>
            <pc:docMk/>
            <pc:sldMk cId="206555413" sldId="1968"/>
            <ac:cxnSpMk id="4" creationId="{808A2F23-1DFB-44F7-81CB-5F406DAB74E0}"/>
          </ac:cxnSpMkLst>
        </pc:cxnChg>
      </pc:sldChg>
      <pc:sldChg chg="addSp delSp modSp add mod ord delAnim modAnim">
        <pc:chgData name="Hong-Yi Chen" userId="9bcf463a73b3d25e" providerId="LiveId" clId="{40FBAAB9-BECB-41BD-8E96-2BD225A12B7D}" dt="2023-01-08T03:43:39.473" v="682"/>
        <pc:sldMkLst>
          <pc:docMk/>
          <pc:sldMk cId="1190038743" sldId="1969"/>
        </pc:sldMkLst>
        <pc:spChg chg="add mod ord">
          <ac:chgData name="Hong-Yi Chen" userId="9bcf463a73b3d25e" providerId="LiveId" clId="{40FBAAB9-BECB-41BD-8E96-2BD225A12B7D}" dt="2023-01-08T03:41:14.243" v="670" actId="20577"/>
          <ac:spMkLst>
            <pc:docMk/>
            <pc:sldMk cId="1190038743" sldId="1969"/>
            <ac:spMk id="3" creationId="{D93C58AE-DD51-4FA2-9565-DFE39A86C934}"/>
          </ac:spMkLst>
        </pc:spChg>
        <pc:spChg chg="mod">
          <ac:chgData name="Hong-Yi Chen" userId="9bcf463a73b3d25e" providerId="LiveId" clId="{40FBAAB9-BECB-41BD-8E96-2BD225A12B7D}" dt="2023-01-08T03:42:37.871" v="676" actId="1076"/>
          <ac:spMkLst>
            <pc:docMk/>
            <pc:sldMk cId="1190038743" sldId="1969"/>
            <ac:spMk id="11" creationId="{FF65FABB-0953-4692-9E2C-FC4ED4218660}"/>
          </ac:spMkLst>
        </pc:spChg>
        <pc:spChg chg="del">
          <ac:chgData name="Hong-Yi Chen" userId="9bcf463a73b3d25e" providerId="LiveId" clId="{40FBAAB9-BECB-41BD-8E96-2BD225A12B7D}" dt="2023-01-08T03:32:15.622" v="567" actId="478"/>
          <ac:spMkLst>
            <pc:docMk/>
            <pc:sldMk cId="1190038743" sldId="1969"/>
            <ac:spMk id="16" creationId="{4A8A318C-400B-4913-A7D6-9C71B57145DB}"/>
          </ac:spMkLst>
        </pc:spChg>
        <pc:spChg chg="mod ord">
          <ac:chgData name="Hong-Yi Chen" userId="9bcf463a73b3d25e" providerId="LiveId" clId="{40FBAAB9-BECB-41BD-8E96-2BD225A12B7D}" dt="2023-01-08T03:39:37.200" v="633" actId="1076"/>
          <ac:spMkLst>
            <pc:docMk/>
            <pc:sldMk cId="1190038743" sldId="1969"/>
            <ac:spMk id="17" creationId="{C84D065F-D9AA-444D-B8A3-FA556A10C9D4}"/>
          </ac:spMkLst>
        </pc:spChg>
        <pc:spChg chg="mod">
          <ac:chgData name="Hong-Yi Chen" userId="9bcf463a73b3d25e" providerId="LiveId" clId="{40FBAAB9-BECB-41BD-8E96-2BD225A12B7D}" dt="2023-01-08T03:39:37.200" v="633" actId="1076"/>
          <ac:spMkLst>
            <pc:docMk/>
            <pc:sldMk cId="1190038743" sldId="1969"/>
            <ac:spMk id="18" creationId="{EEB2AFA5-7101-4F38-8BCC-3E1C5AF2CE07}"/>
          </ac:spMkLst>
        </pc:spChg>
        <pc:spChg chg="mod">
          <ac:chgData name="Hong-Yi Chen" userId="9bcf463a73b3d25e" providerId="LiveId" clId="{40FBAAB9-BECB-41BD-8E96-2BD225A12B7D}" dt="2023-01-08T03:42:37.871" v="676" actId="1076"/>
          <ac:spMkLst>
            <pc:docMk/>
            <pc:sldMk cId="1190038743" sldId="1969"/>
            <ac:spMk id="19" creationId="{5B9EB5B3-ED77-47A8-8C8F-C145AB04ED8E}"/>
          </ac:spMkLst>
        </pc:spChg>
        <pc:spChg chg="mod">
          <ac:chgData name="Hong-Yi Chen" userId="9bcf463a73b3d25e" providerId="LiveId" clId="{40FBAAB9-BECB-41BD-8E96-2BD225A12B7D}" dt="2023-01-08T03:42:37.871" v="676" actId="1076"/>
          <ac:spMkLst>
            <pc:docMk/>
            <pc:sldMk cId="1190038743" sldId="1969"/>
            <ac:spMk id="20" creationId="{FC112103-C4DE-4318-BF49-DEAFA76B4736}"/>
          </ac:spMkLst>
        </pc:spChg>
        <pc:spChg chg="mod">
          <ac:chgData name="Hong-Yi Chen" userId="9bcf463a73b3d25e" providerId="LiveId" clId="{40FBAAB9-BECB-41BD-8E96-2BD225A12B7D}" dt="2023-01-08T03:42:37.871" v="676" actId="1076"/>
          <ac:spMkLst>
            <pc:docMk/>
            <pc:sldMk cId="1190038743" sldId="1969"/>
            <ac:spMk id="21" creationId="{469C1F79-0C95-4D10-80D1-242B40E64709}"/>
          </ac:spMkLst>
        </pc:spChg>
        <pc:spChg chg="mod">
          <ac:chgData name="Hong-Yi Chen" userId="9bcf463a73b3d25e" providerId="LiveId" clId="{40FBAAB9-BECB-41BD-8E96-2BD225A12B7D}" dt="2023-01-08T03:39:37.200" v="633" actId="1076"/>
          <ac:spMkLst>
            <pc:docMk/>
            <pc:sldMk cId="1190038743" sldId="1969"/>
            <ac:spMk id="23" creationId="{1DCEF0BC-3288-4DE1-AE45-58C4DF7789CC}"/>
          </ac:spMkLst>
        </pc:spChg>
        <pc:spChg chg="del">
          <ac:chgData name="Hong-Yi Chen" userId="9bcf463a73b3d25e" providerId="LiveId" clId="{40FBAAB9-BECB-41BD-8E96-2BD225A12B7D}" dt="2023-01-08T03:32:18.313" v="568" actId="478"/>
          <ac:spMkLst>
            <pc:docMk/>
            <pc:sldMk cId="1190038743" sldId="1969"/>
            <ac:spMk id="24" creationId="{C15BC4BA-76CB-4B1D-96FD-B5B1632983B3}"/>
          </ac:spMkLst>
        </pc:spChg>
        <pc:spChg chg="add mod">
          <ac:chgData name="Hong-Yi Chen" userId="9bcf463a73b3d25e" providerId="LiveId" clId="{40FBAAB9-BECB-41BD-8E96-2BD225A12B7D}" dt="2023-01-08T03:41:07.849" v="660" actId="1076"/>
          <ac:spMkLst>
            <pc:docMk/>
            <pc:sldMk cId="1190038743" sldId="1969"/>
            <ac:spMk id="68" creationId="{50AC5B08-5AD3-436C-AF84-0909431FA73E}"/>
          </ac:spMkLst>
        </pc:spChg>
        <pc:grpChg chg="del">
          <ac:chgData name="Hong-Yi Chen" userId="9bcf463a73b3d25e" providerId="LiveId" clId="{40FBAAB9-BECB-41BD-8E96-2BD225A12B7D}" dt="2023-01-08T03:33:17.901" v="578" actId="165"/>
          <ac:grpSpMkLst>
            <pc:docMk/>
            <pc:sldMk cId="1190038743" sldId="1969"/>
            <ac:grpSpMk id="2" creationId="{8AE0FC5A-B153-4D27-A3E6-AA0AEC7927DB}"/>
          </ac:grpSpMkLst>
        </pc:grpChg>
        <pc:grpChg chg="mod">
          <ac:chgData name="Hong-Yi Chen" userId="9bcf463a73b3d25e" providerId="LiveId" clId="{40FBAAB9-BECB-41BD-8E96-2BD225A12B7D}" dt="2023-01-08T03:39:37.200" v="633" actId="1076"/>
          <ac:grpSpMkLst>
            <pc:docMk/>
            <pc:sldMk cId="1190038743" sldId="1969"/>
            <ac:grpSpMk id="25" creationId="{3E395BD5-5AF0-424D-8270-12B5675AA0C5}"/>
          </ac:grpSpMkLst>
        </pc:grpChg>
        <pc:cxnChg chg="del mod topLvl">
          <ac:chgData name="Hong-Yi Chen" userId="9bcf463a73b3d25e" providerId="LiveId" clId="{40FBAAB9-BECB-41BD-8E96-2BD225A12B7D}" dt="2023-01-08T03:33:23.107" v="581" actId="478"/>
          <ac:cxnSpMkLst>
            <pc:docMk/>
            <pc:sldMk cId="1190038743" sldId="1969"/>
            <ac:cxnSpMk id="7" creationId="{082AD118-D21A-4F29-A0E5-B02ECD485BAA}"/>
          </ac:cxnSpMkLst>
        </pc:cxnChg>
        <pc:cxnChg chg="del mod topLvl">
          <ac:chgData name="Hong-Yi Chen" userId="9bcf463a73b3d25e" providerId="LiveId" clId="{40FBAAB9-BECB-41BD-8E96-2BD225A12B7D}" dt="2023-01-08T03:33:19.509" v="579" actId="478"/>
          <ac:cxnSpMkLst>
            <pc:docMk/>
            <pc:sldMk cId="1190038743" sldId="1969"/>
            <ac:cxnSpMk id="14" creationId="{6B618C1D-BD52-4B66-A855-5C87C2498224}"/>
          </ac:cxnSpMkLst>
        </pc:cxnChg>
        <pc:cxnChg chg="del mod topLvl">
          <ac:chgData name="Hong-Yi Chen" userId="9bcf463a73b3d25e" providerId="LiveId" clId="{40FBAAB9-BECB-41BD-8E96-2BD225A12B7D}" dt="2023-01-08T03:33:20.452" v="580" actId="478"/>
          <ac:cxnSpMkLst>
            <pc:docMk/>
            <pc:sldMk cId="1190038743" sldId="1969"/>
            <ac:cxnSpMk id="22" creationId="{9B14602A-7077-499D-9F4A-4898454E3AF0}"/>
          </ac:cxnSpMkLst>
        </pc:cxnChg>
      </pc:sldChg>
      <pc:sldChg chg="addSp delSp modSp add mod addAnim delAnim modAnim">
        <pc:chgData name="Hong-Yi Chen" userId="9bcf463a73b3d25e" providerId="LiveId" clId="{40FBAAB9-BECB-41BD-8E96-2BD225A12B7D}" dt="2023-01-08T03:53:42.528" v="807" actId="166"/>
        <pc:sldMkLst>
          <pc:docMk/>
          <pc:sldMk cId="3480621408" sldId="1970"/>
        </pc:sldMkLst>
        <pc:spChg chg="ord">
          <ac:chgData name="Hong-Yi Chen" userId="9bcf463a73b3d25e" providerId="LiveId" clId="{40FBAAB9-BECB-41BD-8E96-2BD225A12B7D}" dt="2023-01-08T03:52:20.304" v="797" actId="166"/>
          <ac:spMkLst>
            <pc:docMk/>
            <pc:sldMk cId="3480621408" sldId="1970"/>
            <ac:spMk id="68" creationId="{50AC5B08-5AD3-436C-AF84-0909431FA73E}"/>
          </ac:spMkLst>
        </pc:spChg>
        <pc:spChg chg="add mod ord">
          <ac:chgData name="Hong-Yi Chen" userId="9bcf463a73b3d25e" providerId="LiveId" clId="{40FBAAB9-BECB-41BD-8E96-2BD225A12B7D}" dt="2023-01-08T03:52:20.304" v="797" actId="166"/>
          <ac:spMkLst>
            <pc:docMk/>
            <pc:sldMk cId="3480621408" sldId="1970"/>
            <ac:spMk id="69" creationId="{BDB9DBA9-7EC3-4A8F-83BA-1D0116408700}"/>
          </ac:spMkLst>
        </pc:spChg>
        <pc:spChg chg="add mod">
          <ac:chgData name="Hong-Yi Chen" userId="9bcf463a73b3d25e" providerId="LiveId" clId="{40FBAAB9-BECB-41BD-8E96-2BD225A12B7D}" dt="2023-01-08T03:52:09.899" v="796" actId="14100"/>
          <ac:spMkLst>
            <pc:docMk/>
            <pc:sldMk cId="3480621408" sldId="1970"/>
            <ac:spMk id="70" creationId="{2014C269-4C73-4442-BA34-FF070312638A}"/>
          </ac:spMkLst>
        </pc:spChg>
        <pc:grpChg chg="add del ord">
          <ac:chgData name="Hong-Yi Chen" userId="9bcf463a73b3d25e" providerId="LiveId" clId="{40FBAAB9-BECB-41BD-8E96-2BD225A12B7D}" dt="2023-01-08T03:53:42.528" v="807" actId="166"/>
          <ac:grpSpMkLst>
            <pc:docMk/>
            <pc:sldMk cId="3480621408" sldId="1970"/>
            <ac:grpSpMk id="25" creationId="{3E395BD5-5AF0-424D-8270-12B5675AA0C5}"/>
          </ac:grpSpMkLst>
        </pc:grpChg>
      </pc:sldChg>
      <pc:sldChg chg="addSp delSp modSp add mod modAnim">
        <pc:chgData name="Hong-Yi Chen" userId="9bcf463a73b3d25e" providerId="LiveId" clId="{40FBAAB9-BECB-41BD-8E96-2BD225A12B7D}" dt="2023-01-08T05:15:16.344" v="1686"/>
        <pc:sldMkLst>
          <pc:docMk/>
          <pc:sldMk cId="3497589325" sldId="1971"/>
        </pc:sldMkLst>
        <pc:spChg chg="mod">
          <ac:chgData name="Hong-Yi Chen" userId="9bcf463a73b3d25e" providerId="LiveId" clId="{40FBAAB9-BECB-41BD-8E96-2BD225A12B7D}" dt="2023-01-08T04:07:09.314" v="986" actId="208"/>
          <ac:spMkLst>
            <pc:docMk/>
            <pc:sldMk cId="3497589325" sldId="1971"/>
            <ac:spMk id="11" creationId="{FF65FABB-0953-4692-9E2C-FC4ED4218660}"/>
          </ac:spMkLst>
        </pc:spChg>
        <pc:spChg chg="add mod">
          <ac:chgData name="Hong-Yi Chen" userId="9bcf463a73b3d25e" providerId="LiveId" clId="{40FBAAB9-BECB-41BD-8E96-2BD225A12B7D}" dt="2023-01-08T03:54:51.125" v="812" actId="1076"/>
          <ac:spMkLst>
            <pc:docMk/>
            <pc:sldMk cId="3497589325" sldId="1971"/>
            <ac:spMk id="12" creationId="{375CEA5A-D3FE-47DD-8655-48D60D7B1211}"/>
          </ac:spMkLst>
        </pc:spChg>
        <pc:spChg chg="mod">
          <ac:chgData name="Hong-Yi Chen" userId="9bcf463a73b3d25e" providerId="LiveId" clId="{40FBAAB9-BECB-41BD-8E96-2BD225A12B7D}" dt="2023-01-08T04:04:26.031" v="935" actId="20577"/>
          <ac:spMkLst>
            <pc:docMk/>
            <pc:sldMk cId="3497589325" sldId="1971"/>
            <ac:spMk id="15" creationId="{AB8798BF-F4BA-4731-AFBB-7120E2A30306}"/>
          </ac:spMkLst>
        </pc:spChg>
        <pc:spChg chg="add mod">
          <ac:chgData name="Hong-Yi Chen" userId="9bcf463a73b3d25e" providerId="LiveId" clId="{40FBAAB9-BECB-41BD-8E96-2BD225A12B7D}" dt="2023-01-08T04:06:46.986" v="984" actId="208"/>
          <ac:spMkLst>
            <pc:docMk/>
            <pc:sldMk cId="3497589325" sldId="1971"/>
            <ac:spMk id="20" creationId="{425D2CA2-7909-4883-8B10-C33D8E7A9050}"/>
          </ac:spMkLst>
        </pc:spChg>
        <pc:spChg chg="add del mod">
          <ac:chgData name="Hong-Yi Chen" userId="9bcf463a73b3d25e" providerId="LiveId" clId="{40FBAAB9-BECB-41BD-8E96-2BD225A12B7D}" dt="2023-01-08T04:08:57.146" v="991" actId="478"/>
          <ac:spMkLst>
            <pc:docMk/>
            <pc:sldMk cId="3497589325" sldId="1971"/>
            <ac:spMk id="21" creationId="{2DFAEE7C-4DD9-4339-9E75-90ADA782C1FA}"/>
          </ac:spMkLst>
        </pc:spChg>
        <pc:picChg chg="add mod">
          <ac:chgData name="Hong-Yi Chen" userId="9bcf463a73b3d25e" providerId="LiveId" clId="{40FBAAB9-BECB-41BD-8E96-2BD225A12B7D}" dt="2023-01-08T04:10:01.303" v="1003" actId="1076"/>
          <ac:picMkLst>
            <pc:docMk/>
            <pc:sldMk cId="3497589325" sldId="1971"/>
            <ac:picMk id="22" creationId="{887F63A8-BCBC-4F2A-855D-E7709575421F}"/>
          </ac:picMkLst>
        </pc:picChg>
        <pc:picChg chg="add mod">
          <ac:chgData name="Hong-Yi Chen" userId="9bcf463a73b3d25e" providerId="LiveId" clId="{40FBAAB9-BECB-41BD-8E96-2BD225A12B7D}" dt="2023-01-08T05:11:48.840" v="1677" actId="167"/>
          <ac:picMkLst>
            <pc:docMk/>
            <pc:sldMk cId="3497589325" sldId="1971"/>
            <ac:picMk id="25" creationId="{B3CD5ECE-8FD8-4F6C-9B7C-3E20E424D59D}"/>
          </ac:picMkLst>
        </pc:picChg>
        <pc:picChg chg="add mod">
          <ac:chgData name="Hong-Yi Chen" userId="9bcf463a73b3d25e" providerId="LiveId" clId="{40FBAAB9-BECB-41BD-8E96-2BD225A12B7D}" dt="2023-01-08T05:12:03.652" v="1678" actId="1076"/>
          <ac:picMkLst>
            <pc:docMk/>
            <pc:sldMk cId="3497589325" sldId="1971"/>
            <ac:picMk id="2050" creationId="{9E1BE1BC-A185-4260-AC4D-B4C6915515D8}"/>
          </ac:picMkLst>
        </pc:picChg>
        <pc:picChg chg="add mod">
          <ac:chgData name="Hong-Yi Chen" userId="9bcf463a73b3d25e" providerId="LiveId" clId="{40FBAAB9-BECB-41BD-8E96-2BD225A12B7D}" dt="2023-01-08T05:12:37.825" v="1681" actId="1076"/>
          <ac:picMkLst>
            <pc:docMk/>
            <pc:sldMk cId="3497589325" sldId="1971"/>
            <ac:picMk id="2052" creationId="{00E8972F-9011-44C9-B5A9-7E41CE100284}"/>
          </ac:picMkLst>
        </pc:picChg>
        <pc:cxnChg chg="mod">
          <ac:chgData name="Hong-Yi Chen" userId="9bcf463a73b3d25e" providerId="LiveId" clId="{40FBAAB9-BECB-41BD-8E96-2BD225A12B7D}" dt="2023-01-08T03:56:49.378" v="840" actId="14100"/>
          <ac:cxnSpMkLst>
            <pc:docMk/>
            <pc:sldMk cId="3497589325" sldId="1971"/>
            <ac:cxnSpMk id="4" creationId="{9FBA531D-2008-428B-91F0-4CA5D0125C05}"/>
          </ac:cxnSpMkLst>
        </pc:cxnChg>
      </pc:sldChg>
      <pc:sldChg chg="addSp delSp modSp add mod delAnim modAnim">
        <pc:chgData name="Hong-Yi Chen" userId="9bcf463a73b3d25e" providerId="LiveId" clId="{40FBAAB9-BECB-41BD-8E96-2BD225A12B7D}" dt="2023-01-08T04:27:25.508" v="1158" actId="207"/>
        <pc:sldMkLst>
          <pc:docMk/>
          <pc:sldMk cId="2620473292" sldId="1972"/>
        </pc:sldMkLst>
        <pc:spChg chg="add del">
          <ac:chgData name="Hong-Yi Chen" userId="9bcf463a73b3d25e" providerId="LiveId" clId="{40FBAAB9-BECB-41BD-8E96-2BD225A12B7D}" dt="2023-01-08T04:25:57.351" v="1150" actId="478"/>
          <ac:spMkLst>
            <pc:docMk/>
            <pc:sldMk cId="2620473292" sldId="1972"/>
            <ac:spMk id="2" creationId="{F6BD2A74-CD18-42B5-B6B4-6E2B842CF977}"/>
          </ac:spMkLst>
        </pc:spChg>
        <pc:spChg chg="del">
          <ac:chgData name="Hong-Yi Chen" userId="9bcf463a73b3d25e" providerId="LiveId" clId="{40FBAAB9-BECB-41BD-8E96-2BD225A12B7D}" dt="2023-01-08T04:18:12.812" v="1108" actId="478"/>
          <ac:spMkLst>
            <pc:docMk/>
            <pc:sldMk cId="2620473292" sldId="1972"/>
            <ac:spMk id="9" creationId="{2B4E5DF8-A41B-4DFF-864A-A836BB3F11E5}"/>
          </ac:spMkLst>
        </pc:spChg>
        <pc:spChg chg="del">
          <ac:chgData name="Hong-Yi Chen" userId="9bcf463a73b3d25e" providerId="LiveId" clId="{40FBAAB9-BECB-41BD-8E96-2BD225A12B7D}" dt="2023-01-08T04:18:12.812" v="1108" actId="478"/>
          <ac:spMkLst>
            <pc:docMk/>
            <pc:sldMk cId="2620473292" sldId="1972"/>
            <ac:spMk id="10" creationId="{C540D5CA-B3A0-4D59-83DE-98E3A5C14546}"/>
          </ac:spMkLst>
        </pc:spChg>
        <pc:spChg chg="del">
          <ac:chgData name="Hong-Yi Chen" userId="9bcf463a73b3d25e" providerId="LiveId" clId="{40FBAAB9-BECB-41BD-8E96-2BD225A12B7D}" dt="2023-01-08T04:18:12.812" v="1108" actId="478"/>
          <ac:spMkLst>
            <pc:docMk/>
            <pc:sldMk cId="2620473292" sldId="1972"/>
            <ac:spMk id="11" creationId="{FF65FABB-0953-4692-9E2C-FC4ED4218660}"/>
          </ac:spMkLst>
        </pc:spChg>
        <pc:spChg chg="del">
          <ac:chgData name="Hong-Yi Chen" userId="9bcf463a73b3d25e" providerId="LiveId" clId="{40FBAAB9-BECB-41BD-8E96-2BD225A12B7D}" dt="2023-01-08T04:21:51.059" v="1122" actId="478"/>
          <ac:spMkLst>
            <pc:docMk/>
            <pc:sldMk cId="2620473292" sldId="1972"/>
            <ac:spMk id="12" creationId="{375CEA5A-D3FE-47DD-8655-48D60D7B1211}"/>
          </ac:spMkLst>
        </pc:spChg>
        <pc:spChg chg="del">
          <ac:chgData name="Hong-Yi Chen" userId="9bcf463a73b3d25e" providerId="LiveId" clId="{40FBAAB9-BECB-41BD-8E96-2BD225A12B7D}" dt="2023-01-08T04:21:52.666" v="1123" actId="478"/>
          <ac:spMkLst>
            <pc:docMk/>
            <pc:sldMk cId="2620473292" sldId="1972"/>
            <ac:spMk id="15" creationId="{AB8798BF-F4BA-4731-AFBB-7120E2A30306}"/>
          </ac:spMkLst>
        </pc:spChg>
        <pc:spChg chg="add mod">
          <ac:chgData name="Hong-Yi Chen" userId="9bcf463a73b3d25e" providerId="LiveId" clId="{40FBAAB9-BECB-41BD-8E96-2BD225A12B7D}" dt="2023-01-08T04:27:25.508" v="1158" actId="207"/>
          <ac:spMkLst>
            <pc:docMk/>
            <pc:sldMk cId="2620473292" sldId="1972"/>
            <ac:spMk id="16" creationId="{0531364B-F4F1-45C2-9E7B-4F9814346AF4}"/>
          </ac:spMkLst>
        </pc:spChg>
        <pc:spChg chg="mod">
          <ac:chgData name="Hong-Yi Chen" userId="9bcf463a73b3d25e" providerId="LiveId" clId="{40FBAAB9-BECB-41BD-8E96-2BD225A12B7D}" dt="2023-01-08T04:27:22.641" v="1157" actId="207"/>
          <ac:spMkLst>
            <pc:docMk/>
            <pc:sldMk cId="2620473292" sldId="1972"/>
            <ac:spMk id="20" creationId="{425D2CA2-7909-4883-8B10-C33D8E7A9050}"/>
          </ac:spMkLst>
        </pc:spChg>
        <pc:grpChg chg="del">
          <ac:chgData name="Hong-Yi Chen" userId="9bcf463a73b3d25e" providerId="LiveId" clId="{40FBAAB9-BECB-41BD-8E96-2BD225A12B7D}" dt="2023-01-08T04:21:51.059" v="1122" actId="478"/>
          <ac:grpSpMkLst>
            <pc:docMk/>
            <pc:sldMk cId="2620473292" sldId="1972"/>
            <ac:grpSpMk id="6" creationId="{5C5CC190-A8E4-4E77-ADBA-167D8B3BBAA6}"/>
          </ac:grpSpMkLst>
        </pc:grpChg>
        <pc:picChg chg="del">
          <ac:chgData name="Hong-Yi Chen" userId="9bcf463a73b3d25e" providerId="LiveId" clId="{40FBAAB9-BECB-41BD-8E96-2BD225A12B7D}" dt="2023-01-08T04:19:11.580" v="1109" actId="478"/>
          <ac:picMkLst>
            <pc:docMk/>
            <pc:sldMk cId="2620473292" sldId="1972"/>
            <ac:picMk id="22" creationId="{887F63A8-BCBC-4F2A-855D-E7709575421F}"/>
          </ac:picMkLst>
        </pc:picChg>
        <pc:picChg chg="del">
          <ac:chgData name="Hong-Yi Chen" userId="9bcf463a73b3d25e" providerId="LiveId" clId="{40FBAAB9-BECB-41BD-8E96-2BD225A12B7D}" dt="2023-01-08T04:18:12.812" v="1108" actId="478"/>
          <ac:picMkLst>
            <pc:docMk/>
            <pc:sldMk cId="2620473292" sldId="1972"/>
            <ac:picMk id="2050" creationId="{9E1BE1BC-A185-4260-AC4D-B4C6915515D8}"/>
          </ac:picMkLst>
        </pc:picChg>
        <pc:cxnChg chg="del mod">
          <ac:chgData name="Hong-Yi Chen" userId="9bcf463a73b3d25e" providerId="LiveId" clId="{40FBAAB9-BECB-41BD-8E96-2BD225A12B7D}" dt="2023-01-08T04:21:51.059" v="1122" actId="478"/>
          <ac:cxnSpMkLst>
            <pc:docMk/>
            <pc:sldMk cId="2620473292" sldId="1972"/>
            <ac:cxnSpMk id="4" creationId="{9FBA531D-2008-428B-91F0-4CA5D0125C05}"/>
          </ac:cxnSpMkLst>
        </pc:cxnChg>
      </pc:sldChg>
      <pc:sldChg chg="addSp modSp add mod modAnim">
        <pc:chgData name="Hong-Yi Chen" userId="9bcf463a73b3d25e" providerId="LiveId" clId="{40FBAAB9-BECB-41BD-8E96-2BD225A12B7D}" dt="2023-01-08T04:27:54.971" v="1161"/>
        <pc:sldMkLst>
          <pc:docMk/>
          <pc:sldMk cId="2780477804" sldId="1973"/>
        </pc:sldMkLst>
        <pc:spChg chg="add mod">
          <ac:chgData name="Hong-Yi Chen" userId="9bcf463a73b3d25e" providerId="LiveId" clId="{40FBAAB9-BECB-41BD-8E96-2BD225A12B7D}" dt="2023-01-08T04:24:01.333" v="1141" actId="207"/>
          <ac:spMkLst>
            <pc:docMk/>
            <pc:sldMk cId="2780477804" sldId="1973"/>
            <ac:spMk id="10" creationId="{82B52D9E-B553-438A-A84D-68C988F4C2B3}"/>
          </ac:spMkLst>
        </pc:spChg>
        <pc:spChg chg="add mod">
          <ac:chgData name="Hong-Yi Chen" userId="9bcf463a73b3d25e" providerId="LiveId" clId="{40FBAAB9-BECB-41BD-8E96-2BD225A12B7D}" dt="2023-01-08T04:23:50.856" v="1139" actId="20577"/>
          <ac:spMkLst>
            <pc:docMk/>
            <pc:sldMk cId="2780477804" sldId="1973"/>
            <ac:spMk id="11" creationId="{FA81043C-1F39-419B-BE0D-4B77E0F248A8}"/>
          </ac:spMkLst>
        </pc:spChg>
        <pc:spChg chg="mod">
          <ac:chgData name="Hong-Yi Chen" userId="9bcf463a73b3d25e" providerId="LiveId" clId="{40FBAAB9-BECB-41BD-8E96-2BD225A12B7D}" dt="2023-01-08T04:24:33.576" v="1143" actId="2085"/>
          <ac:spMkLst>
            <pc:docMk/>
            <pc:sldMk cId="2780477804" sldId="1973"/>
            <ac:spMk id="20" creationId="{425D2CA2-7909-4883-8B10-C33D8E7A9050}"/>
          </ac:spMkLst>
        </pc:spChg>
      </pc:sldChg>
      <pc:sldChg chg="addSp delSp modSp add mod delAnim modAnim">
        <pc:chgData name="Hong-Yi Chen" userId="9bcf463a73b3d25e" providerId="LiveId" clId="{40FBAAB9-BECB-41BD-8E96-2BD225A12B7D}" dt="2023-01-08T04:52:49.114" v="1559" actId="693"/>
        <pc:sldMkLst>
          <pc:docMk/>
          <pc:sldMk cId="3137802246" sldId="1974"/>
        </pc:sldMkLst>
        <pc:spChg chg="mod">
          <ac:chgData name="Hong-Yi Chen" userId="9bcf463a73b3d25e" providerId="LiveId" clId="{40FBAAB9-BECB-41BD-8E96-2BD225A12B7D}" dt="2023-01-08T04:29:08.123" v="1183" actId="1076"/>
          <ac:spMkLst>
            <pc:docMk/>
            <pc:sldMk cId="3137802246" sldId="1974"/>
            <ac:spMk id="8" creationId="{BDDADF56-278B-487A-A412-35B354229F2B}"/>
          </ac:spMkLst>
        </pc:spChg>
        <pc:spChg chg="del mod">
          <ac:chgData name="Hong-Yi Chen" userId="9bcf463a73b3d25e" providerId="LiveId" clId="{40FBAAB9-BECB-41BD-8E96-2BD225A12B7D}" dt="2023-01-08T04:34:19.191" v="1244" actId="478"/>
          <ac:spMkLst>
            <pc:docMk/>
            <pc:sldMk cId="3137802246" sldId="1974"/>
            <ac:spMk id="12" creationId="{375CEA5A-D3FE-47DD-8655-48D60D7B1211}"/>
          </ac:spMkLst>
        </pc:spChg>
        <pc:spChg chg="add mod">
          <ac:chgData name="Hong-Yi Chen" userId="9bcf463a73b3d25e" providerId="LiveId" clId="{40FBAAB9-BECB-41BD-8E96-2BD225A12B7D}" dt="2023-01-08T04:35:15.081" v="1265" actId="1076"/>
          <ac:spMkLst>
            <pc:docMk/>
            <pc:sldMk cId="3137802246" sldId="1974"/>
            <ac:spMk id="14" creationId="{E575ADA1-2749-45B0-8235-50F4C08B9356}"/>
          </ac:spMkLst>
        </pc:spChg>
        <pc:spChg chg="mod ord">
          <ac:chgData name="Hong-Yi Chen" userId="9bcf463a73b3d25e" providerId="LiveId" clId="{40FBAAB9-BECB-41BD-8E96-2BD225A12B7D}" dt="2023-01-08T04:37:10.790" v="1298" actId="20577"/>
          <ac:spMkLst>
            <pc:docMk/>
            <pc:sldMk cId="3137802246" sldId="1974"/>
            <ac:spMk id="15" creationId="{AB8798BF-F4BA-4731-AFBB-7120E2A30306}"/>
          </ac:spMkLst>
        </pc:spChg>
        <pc:spChg chg="add mod">
          <ac:chgData name="Hong-Yi Chen" userId="9bcf463a73b3d25e" providerId="LiveId" clId="{40FBAAB9-BECB-41BD-8E96-2BD225A12B7D}" dt="2023-01-08T04:36:03.482" v="1274" actId="1076"/>
          <ac:spMkLst>
            <pc:docMk/>
            <pc:sldMk cId="3137802246" sldId="1974"/>
            <ac:spMk id="16" creationId="{24BD1570-8489-4885-BF06-0EF16BAC6209}"/>
          </ac:spMkLst>
        </pc:spChg>
        <pc:spChg chg="mod">
          <ac:chgData name="Hong-Yi Chen" userId="9bcf463a73b3d25e" providerId="LiveId" clId="{40FBAAB9-BECB-41BD-8E96-2BD225A12B7D}" dt="2023-01-08T04:29:16.819" v="1184" actId="1076"/>
          <ac:spMkLst>
            <pc:docMk/>
            <pc:sldMk cId="3137802246" sldId="1974"/>
            <ac:spMk id="18" creationId="{98DABF62-CF73-4398-8B80-CCC4E24081FE}"/>
          </ac:spMkLst>
        </pc:spChg>
        <pc:spChg chg="add mod">
          <ac:chgData name="Hong-Yi Chen" userId="9bcf463a73b3d25e" providerId="LiveId" clId="{40FBAAB9-BECB-41BD-8E96-2BD225A12B7D}" dt="2023-01-08T04:36:06.793" v="1275" actId="1076"/>
          <ac:spMkLst>
            <pc:docMk/>
            <pc:sldMk cId="3137802246" sldId="1974"/>
            <ac:spMk id="26" creationId="{E0A9E8B7-817E-4AFE-B9BD-7BBC40C8AB5F}"/>
          </ac:spMkLst>
        </pc:spChg>
        <pc:spChg chg="add mod">
          <ac:chgData name="Hong-Yi Chen" userId="9bcf463a73b3d25e" providerId="LiveId" clId="{40FBAAB9-BECB-41BD-8E96-2BD225A12B7D}" dt="2023-01-08T04:37:02.034" v="1277" actId="1076"/>
          <ac:spMkLst>
            <pc:docMk/>
            <pc:sldMk cId="3137802246" sldId="1974"/>
            <ac:spMk id="33" creationId="{6DE8FE16-F15E-46AE-A4DF-FEC0948CC6D1}"/>
          </ac:spMkLst>
        </pc:spChg>
        <pc:spChg chg="add mod">
          <ac:chgData name="Hong-Yi Chen" userId="9bcf463a73b3d25e" providerId="LiveId" clId="{40FBAAB9-BECB-41BD-8E96-2BD225A12B7D}" dt="2023-01-08T04:41:10.345" v="1341" actId="1076"/>
          <ac:spMkLst>
            <pc:docMk/>
            <pc:sldMk cId="3137802246" sldId="1974"/>
            <ac:spMk id="34" creationId="{665948A2-4CAC-4DF3-8A19-7CAF9CFCF2E2}"/>
          </ac:spMkLst>
        </pc:spChg>
        <pc:spChg chg="add del mod ord">
          <ac:chgData name="Hong-Yi Chen" userId="9bcf463a73b3d25e" providerId="LiveId" clId="{40FBAAB9-BECB-41BD-8E96-2BD225A12B7D}" dt="2023-01-08T04:42:21.708" v="1354" actId="478"/>
          <ac:spMkLst>
            <pc:docMk/>
            <pc:sldMk cId="3137802246" sldId="1974"/>
            <ac:spMk id="35" creationId="{7D8CBC58-79A6-41BE-8B03-9ED31626C11A}"/>
          </ac:spMkLst>
        </pc:spChg>
        <pc:spChg chg="add del mod ord">
          <ac:chgData name="Hong-Yi Chen" userId="9bcf463a73b3d25e" providerId="LiveId" clId="{40FBAAB9-BECB-41BD-8E96-2BD225A12B7D}" dt="2023-01-08T04:45:10.914" v="1392" actId="478"/>
          <ac:spMkLst>
            <pc:docMk/>
            <pc:sldMk cId="3137802246" sldId="1974"/>
            <ac:spMk id="36" creationId="{7FFE154A-8829-4C3F-86BD-350DB4B44008}"/>
          </ac:spMkLst>
        </pc:spChg>
        <pc:spChg chg="add del mod">
          <ac:chgData name="Hong-Yi Chen" userId="9bcf463a73b3d25e" providerId="LiveId" clId="{40FBAAB9-BECB-41BD-8E96-2BD225A12B7D}" dt="2023-01-08T04:50:28.405" v="1519" actId="478"/>
          <ac:spMkLst>
            <pc:docMk/>
            <pc:sldMk cId="3137802246" sldId="1974"/>
            <ac:spMk id="37" creationId="{F90BE291-6F08-4A6B-97B7-524BF873EA2E}"/>
          </ac:spMkLst>
        </pc:spChg>
        <pc:spChg chg="add mod">
          <ac:chgData name="Hong-Yi Chen" userId="9bcf463a73b3d25e" providerId="LiveId" clId="{40FBAAB9-BECB-41BD-8E96-2BD225A12B7D}" dt="2023-01-08T04:52:49.114" v="1559" actId="693"/>
          <ac:spMkLst>
            <pc:docMk/>
            <pc:sldMk cId="3137802246" sldId="1974"/>
            <ac:spMk id="38" creationId="{5D199812-ABB8-4553-AA16-624E52A24CEC}"/>
          </ac:spMkLst>
        </pc:spChg>
        <pc:grpChg chg="mod">
          <ac:chgData name="Hong-Yi Chen" userId="9bcf463a73b3d25e" providerId="LiveId" clId="{40FBAAB9-BECB-41BD-8E96-2BD225A12B7D}" dt="2023-01-08T04:37:56.645" v="1301" actId="1076"/>
          <ac:grpSpMkLst>
            <pc:docMk/>
            <pc:sldMk cId="3137802246" sldId="1974"/>
            <ac:grpSpMk id="6" creationId="{5C5CC190-A8E4-4E77-ADBA-167D8B3BBAA6}"/>
          </ac:grpSpMkLst>
        </pc:grpChg>
        <pc:cxnChg chg="mod">
          <ac:chgData name="Hong-Yi Chen" userId="9bcf463a73b3d25e" providerId="LiveId" clId="{40FBAAB9-BECB-41BD-8E96-2BD225A12B7D}" dt="2023-01-08T04:37:56.645" v="1301" actId="1076"/>
          <ac:cxnSpMkLst>
            <pc:docMk/>
            <pc:sldMk cId="3137802246" sldId="1974"/>
            <ac:cxnSpMk id="4" creationId="{9FBA531D-2008-428B-91F0-4CA5D0125C05}"/>
          </ac:cxnSpMkLst>
        </pc:cxnChg>
        <pc:cxnChg chg="add del mod">
          <ac:chgData name="Hong-Yi Chen" userId="9bcf463a73b3d25e" providerId="LiveId" clId="{40FBAAB9-BECB-41BD-8E96-2BD225A12B7D}" dt="2023-01-08T04:32:57.700" v="1217" actId="478"/>
          <ac:cxnSpMkLst>
            <pc:docMk/>
            <pc:sldMk cId="3137802246" sldId="1974"/>
            <ac:cxnSpMk id="13" creationId="{80B33005-FF42-406B-8A5B-9BB513C2BF1A}"/>
          </ac:cxnSpMkLst>
        </pc:cxnChg>
        <pc:cxnChg chg="add del mod">
          <ac:chgData name="Hong-Yi Chen" userId="9bcf463a73b3d25e" providerId="LiveId" clId="{40FBAAB9-BECB-41BD-8E96-2BD225A12B7D}" dt="2023-01-08T04:32:58.421" v="1218" actId="478"/>
          <ac:cxnSpMkLst>
            <pc:docMk/>
            <pc:sldMk cId="3137802246" sldId="1974"/>
            <ac:cxnSpMk id="19" creationId="{0DF89C8C-4F0D-4751-B869-B3686BA838F9}"/>
          </ac:cxnSpMkLst>
        </pc:cxnChg>
        <pc:cxnChg chg="add del mod">
          <ac:chgData name="Hong-Yi Chen" userId="9bcf463a73b3d25e" providerId="LiveId" clId="{40FBAAB9-BECB-41BD-8E96-2BD225A12B7D}" dt="2023-01-08T04:33:10.292" v="1223" actId="478"/>
          <ac:cxnSpMkLst>
            <pc:docMk/>
            <pc:sldMk cId="3137802246" sldId="1974"/>
            <ac:cxnSpMk id="21" creationId="{5642F0EB-5325-4DB9-B13E-39F04F2B883D}"/>
          </ac:cxnSpMkLst>
        </pc:cxnChg>
        <pc:cxnChg chg="add mod">
          <ac:chgData name="Hong-Yi Chen" userId="9bcf463a73b3d25e" providerId="LiveId" clId="{40FBAAB9-BECB-41BD-8E96-2BD225A12B7D}" dt="2023-01-08T04:36:03.482" v="1274" actId="1076"/>
          <ac:cxnSpMkLst>
            <pc:docMk/>
            <pc:sldMk cId="3137802246" sldId="1974"/>
            <ac:cxnSpMk id="24" creationId="{8EE912D9-CD11-4DC2-B2E0-0D5013F5FD33}"/>
          </ac:cxnSpMkLst>
        </pc:cxnChg>
      </pc:sldChg>
      <pc:sldChg chg="addSp delSp modSp add mod modAnim">
        <pc:chgData name="Hong-Yi Chen" userId="9bcf463a73b3d25e" providerId="LiveId" clId="{40FBAAB9-BECB-41BD-8E96-2BD225A12B7D}" dt="2023-01-08T04:53:15.791" v="1563"/>
        <pc:sldMkLst>
          <pc:docMk/>
          <pc:sldMk cId="1701559185" sldId="1975"/>
        </pc:sldMkLst>
        <pc:spChg chg="mod">
          <ac:chgData name="Hong-Yi Chen" userId="9bcf463a73b3d25e" providerId="LiveId" clId="{40FBAAB9-BECB-41BD-8E96-2BD225A12B7D}" dt="2023-01-08T04:48:01.158" v="1432" actId="1076"/>
          <ac:spMkLst>
            <pc:docMk/>
            <pc:sldMk cId="1701559185" sldId="1975"/>
            <ac:spMk id="8" creationId="{BDDADF56-278B-487A-A412-35B354229F2B}"/>
          </ac:spMkLst>
        </pc:spChg>
        <pc:spChg chg="mod">
          <ac:chgData name="Hong-Yi Chen" userId="9bcf463a73b3d25e" providerId="LiveId" clId="{40FBAAB9-BECB-41BD-8E96-2BD225A12B7D}" dt="2023-01-08T04:47:33.568" v="1415" actId="14100"/>
          <ac:spMkLst>
            <pc:docMk/>
            <pc:sldMk cId="1701559185" sldId="1975"/>
            <ac:spMk id="10" creationId="{82B52D9E-B553-438A-A84D-68C988F4C2B3}"/>
          </ac:spMkLst>
        </pc:spChg>
        <pc:spChg chg="mod">
          <ac:chgData name="Hong-Yi Chen" userId="9bcf463a73b3d25e" providerId="LiveId" clId="{40FBAAB9-BECB-41BD-8E96-2BD225A12B7D}" dt="2023-01-08T04:47:28.868" v="1414" actId="20577"/>
          <ac:spMkLst>
            <pc:docMk/>
            <pc:sldMk cId="1701559185" sldId="1975"/>
            <ac:spMk id="11" creationId="{FA81043C-1F39-419B-BE0D-4B77E0F248A8}"/>
          </ac:spMkLst>
        </pc:spChg>
        <pc:spChg chg="del mod">
          <ac:chgData name="Hong-Yi Chen" userId="9bcf463a73b3d25e" providerId="LiveId" clId="{40FBAAB9-BECB-41BD-8E96-2BD225A12B7D}" dt="2023-01-08T04:51:15.250" v="1522" actId="478"/>
          <ac:spMkLst>
            <pc:docMk/>
            <pc:sldMk cId="1701559185" sldId="1975"/>
            <ac:spMk id="14" creationId="{E575ADA1-2749-45B0-8235-50F4C08B9356}"/>
          </ac:spMkLst>
        </pc:spChg>
        <pc:spChg chg="del mod">
          <ac:chgData name="Hong-Yi Chen" userId="9bcf463a73b3d25e" providerId="LiveId" clId="{40FBAAB9-BECB-41BD-8E96-2BD225A12B7D}" dt="2023-01-08T04:51:15.250" v="1522" actId="478"/>
          <ac:spMkLst>
            <pc:docMk/>
            <pc:sldMk cId="1701559185" sldId="1975"/>
            <ac:spMk id="16" creationId="{24BD1570-8489-4885-BF06-0EF16BAC6209}"/>
          </ac:spMkLst>
        </pc:spChg>
        <pc:spChg chg="del">
          <ac:chgData name="Hong-Yi Chen" userId="9bcf463a73b3d25e" providerId="LiveId" clId="{40FBAAB9-BECB-41BD-8E96-2BD225A12B7D}" dt="2023-01-08T04:48:02.564" v="1433" actId="478"/>
          <ac:spMkLst>
            <pc:docMk/>
            <pc:sldMk cId="1701559185" sldId="1975"/>
            <ac:spMk id="18" creationId="{98DABF62-CF73-4398-8B80-CCC4E24081FE}"/>
          </ac:spMkLst>
        </pc:spChg>
        <pc:spChg chg="mod">
          <ac:chgData name="Hong-Yi Chen" userId="9bcf463a73b3d25e" providerId="LiveId" clId="{40FBAAB9-BECB-41BD-8E96-2BD225A12B7D}" dt="2023-01-08T04:47:44.229" v="1427" actId="20577"/>
          <ac:spMkLst>
            <pc:docMk/>
            <pc:sldMk cId="1701559185" sldId="1975"/>
            <ac:spMk id="20" creationId="{425D2CA2-7909-4883-8B10-C33D8E7A9050}"/>
          </ac:spMkLst>
        </pc:spChg>
        <pc:spChg chg="add mod">
          <ac:chgData name="Hong-Yi Chen" userId="9bcf463a73b3d25e" providerId="LiveId" clId="{40FBAAB9-BECB-41BD-8E96-2BD225A12B7D}" dt="2023-01-08T04:51:59.982" v="1554" actId="1076"/>
          <ac:spMkLst>
            <pc:docMk/>
            <pc:sldMk cId="1701559185" sldId="1975"/>
            <ac:spMk id="21" creationId="{8F7C351A-3F8F-410B-96E4-E730C30D9A47}"/>
          </ac:spMkLst>
        </pc:spChg>
        <pc:spChg chg="add mod">
          <ac:chgData name="Hong-Yi Chen" userId="9bcf463a73b3d25e" providerId="LiveId" clId="{40FBAAB9-BECB-41BD-8E96-2BD225A12B7D}" dt="2023-01-08T04:51:15.722" v="1523"/>
          <ac:spMkLst>
            <pc:docMk/>
            <pc:sldMk cId="1701559185" sldId="1975"/>
            <ac:spMk id="22" creationId="{6B514860-1815-4B05-9558-021ACC2D9A28}"/>
          </ac:spMkLst>
        </pc:spChg>
        <pc:spChg chg="add mod">
          <ac:chgData name="Hong-Yi Chen" userId="9bcf463a73b3d25e" providerId="LiveId" clId="{40FBAAB9-BECB-41BD-8E96-2BD225A12B7D}" dt="2023-01-08T04:51:15.722" v="1523"/>
          <ac:spMkLst>
            <pc:docMk/>
            <pc:sldMk cId="1701559185" sldId="1975"/>
            <ac:spMk id="25" creationId="{F73870C5-AE41-4932-9E1B-81CCF2CDB387}"/>
          </ac:spMkLst>
        </pc:spChg>
        <pc:spChg chg="del mod">
          <ac:chgData name="Hong-Yi Chen" userId="9bcf463a73b3d25e" providerId="LiveId" clId="{40FBAAB9-BECB-41BD-8E96-2BD225A12B7D}" dt="2023-01-08T04:51:15.250" v="1522" actId="478"/>
          <ac:spMkLst>
            <pc:docMk/>
            <pc:sldMk cId="1701559185" sldId="1975"/>
            <ac:spMk id="26" creationId="{E0A9E8B7-817E-4AFE-B9BD-7BBC40C8AB5F}"/>
          </ac:spMkLst>
        </pc:spChg>
        <pc:spChg chg="add mod">
          <ac:chgData name="Hong-Yi Chen" userId="9bcf463a73b3d25e" providerId="LiveId" clId="{40FBAAB9-BECB-41BD-8E96-2BD225A12B7D}" dt="2023-01-08T04:52:57.785" v="1561"/>
          <ac:spMkLst>
            <pc:docMk/>
            <pc:sldMk cId="1701559185" sldId="1975"/>
            <ac:spMk id="31" creationId="{027C1080-B356-4AD1-9D07-E7A64485BF2B}"/>
          </ac:spMkLst>
        </pc:spChg>
        <pc:spChg chg="mod">
          <ac:chgData name="Hong-Yi Chen" userId="9bcf463a73b3d25e" providerId="LiveId" clId="{40FBAAB9-BECB-41BD-8E96-2BD225A12B7D}" dt="2023-01-08T04:49:03.955" v="1506" actId="20577"/>
          <ac:spMkLst>
            <pc:docMk/>
            <pc:sldMk cId="1701559185" sldId="1975"/>
            <ac:spMk id="34" creationId="{665948A2-4CAC-4DF3-8A19-7CAF9CFCF2E2}"/>
          </ac:spMkLst>
        </pc:spChg>
        <pc:spChg chg="del mod">
          <ac:chgData name="Hong-Yi Chen" userId="9bcf463a73b3d25e" providerId="LiveId" clId="{40FBAAB9-BECB-41BD-8E96-2BD225A12B7D}" dt="2023-01-08T04:52:57.424" v="1560" actId="478"/>
          <ac:spMkLst>
            <pc:docMk/>
            <pc:sldMk cId="1701559185" sldId="1975"/>
            <ac:spMk id="37" creationId="{F90BE291-6F08-4A6B-97B7-524BF873EA2E}"/>
          </ac:spMkLst>
        </pc:spChg>
        <pc:cxnChg chg="mod">
          <ac:chgData name="Hong-Yi Chen" userId="9bcf463a73b3d25e" providerId="LiveId" clId="{40FBAAB9-BECB-41BD-8E96-2BD225A12B7D}" dt="2023-01-08T04:51:59.982" v="1554" actId="1076"/>
          <ac:cxnSpMkLst>
            <pc:docMk/>
            <pc:sldMk cId="1701559185" sldId="1975"/>
            <ac:cxnSpMk id="4" creationId="{9FBA531D-2008-428B-91F0-4CA5D0125C05}"/>
          </ac:cxnSpMkLst>
        </pc:cxnChg>
        <pc:cxnChg chg="add mod">
          <ac:chgData name="Hong-Yi Chen" userId="9bcf463a73b3d25e" providerId="LiveId" clId="{40FBAAB9-BECB-41BD-8E96-2BD225A12B7D}" dt="2023-01-08T04:51:59.982" v="1554" actId="1076"/>
          <ac:cxnSpMkLst>
            <pc:docMk/>
            <pc:sldMk cId="1701559185" sldId="1975"/>
            <ac:cxnSpMk id="23" creationId="{7CAE6C2A-ECAA-45F3-8A8C-B0D414533381}"/>
          </ac:cxnSpMkLst>
        </pc:cxnChg>
        <pc:cxnChg chg="del mod">
          <ac:chgData name="Hong-Yi Chen" userId="9bcf463a73b3d25e" providerId="LiveId" clId="{40FBAAB9-BECB-41BD-8E96-2BD225A12B7D}" dt="2023-01-08T04:51:15.250" v="1522" actId="478"/>
          <ac:cxnSpMkLst>
            <pc:docMk/>
            <pc:sldMk cId="1701559185" sldId="1975"/>
            <ac:cxnSpMk id="24" creationId="{8EE912D9-CD11-4DC2-B2E0-0D5013F5FD33}"/>
          </ac:cxnSpMkLst>
        </pc:cxnChg>
      </pc:sldChg>
      <pc:sldChg chg="addSp delSp modSp add mod delAnim modAnim">
        <pc:chgData name="Hong-Yi Chen" userId="9bcf463a73b3d25e" providerId="LiveId" clId="{40FBAAB9-BECB-41BD-8E96-2BD225A12B7D}" dt="2023-01-08T05:02:25.820" v="1662"/>
        <pc:sldMkLst>
          <pc:docMk/>
          <pc:sldMk cId="2783862627" sldId="1976"/>
        </pc:sldMkLst>
        <pc:spChg chg="del">
          <ac:chgData name="Hong-Yi Chen" userId="9bcf463a73b3d25e" providerId="LiveId" clId="{40FBAAB9-BECB-41BD-8E96-2BD225A12B7D}" dt="2023-01-08T04:57:14.817" v="1589" actId="478"/>
          <ac:spMkLst>
            <pc:docMk/>
            <pc:sldMk cId="2783862627" sldId="1976"/>
            <ac:spMk id="11" creationId="{FF65FABB-0953-4692-9E2C-FC4ED4218660}"/>
          </ac:spMkLst>
        </pc:spChg>
        <pc:spChg chg="del">
          <ac:chgData name="Hong-Yi Chen" userId="9bcf463a73b3d25e" providerId="LiveId" clId="{40FBAAB9-BECB-41BD-8E96-2BD225A12B7D}" dt="2023-01-08T04:57:18.276" v="1591" actId="478"/>
          <ac:spMkLst>
            <pc:docMk/>
            <pc:sldMk cId="2783862627" sldId="1976"/>
            <ac:spMk id="12" creationId="{375CEA5A-D3FE-47DD-8655-48D60D7B1211}"/>
          </ac:spMkLst>
        </pc:spChg>
        <pc:spChg chg="mod ord">
          <ac:chgData name="Hong-Yi Chen" userId="9bcf463a73b3d25e" providerId="LiveId" clId="{40FBAAB9-BECB-41BD-8E96-2BD225A12B7D}" dt="2023-01-08T05:01:51.159" v="1658" actId="166"/>
          <ac:spMkLst>
            <pc:docMk/>
            <pc:sldMk cId="2783862627" sldId="1976"/>
            <ac:spMk id="15" creationId="{AB8798BF-F4BA-4731-AFBB-7120E2A30306}"/>
          </ac:spMkLst>
        </pc:spChg>
        <pc:spChg chg="add mod">
          <ac:chgData name="Hong-Yi Chen" userId="9bcf463a73b3d25e" providerId="LiveId" clId="{40FBAAB9-BECB-41BD-8E96-2BD225A12B7D}" dt="2023-01-08T04:59:53.793" v="1645" actId="6549"/>
          <ac:spMkLst>
            <pc:docMk/>
            <pc:sldMk cId="2783862627" sldId="1976"/>
            <ac:spMk id="16" creationId="{987EAC50-3C49-4D11-B913-EB97D6BEB264}"/>
          </ac:spMkLst>
        </pc:spChg>
        <pc:spChg chg="add mod">
          <ac:chgData name="Hong-Yi Chen" userId="9bcf463a73b3d25e" providerId="LiveId" clId="{40FBAAB9-BECB-41BD-8E96-2BD225A12B7D}" dt="2023-01-08T05:01:27.639" v="1654" actId="207"/>
          <ac:spMkLst>
            <pc:docMk/>
            <pc:sldMk cId="2783862627" sldId="1976"/>
            <ac:spMk id="17" creationId="{F8A53280-A339-4600-8CBD-7558C98BCA05}"/>
          </ac:spMkLst>
        </pc:spChg>
        <pc:spChg chg="del">
          <ac:chgData name="Hong-Yi Chen" userId="9bcf463a73b3d25e" providerId="LiveId" clId="{40FBAAB9-BECB-41BD-8E96-2BD225A12B7D}" dt="2023-01-08T04:57:22.291" v="1592" actId="478"/>
          <ac:spMkLst>
            <pc:docMk/>
            <pc:sldMk cId="2783862627" sldId="1976"/>
            <ac:spMk id="20" creationId="{425D2CA2-7909-4883-8B10-C33D8E7A9050}"/>
          </ac:spMkLst>
        </pc:spChg>
        <pc:picChg chg="del">
          <ac:chgData name="Hong-Yi Chen" userId="9bcf463a73b3d25e" providerId="LiveId" clId="{40FBAAB9-BECB-41BD-8E96-2BD225A12B7D}" dt="2023-01-08T04:57:22.291" v="1592" actId="478"/>
          <ac:picMkLst>
            <pc:docMk/>
            <pc:sldMk cId="2783862627" sldId="1976"/>
            <ac:picMk id="22" creationId="{887F63A8-BCBC-4F2A-855D-E7709575421F}"/>
          </ac:picMkLst>
        </pc:picChg>
        <pc:picChg chg="del">
          <ac:chgData name="Hong-Yi Chen" userId="9bcf463a73b3d25e" providerId="LiveId" clId="{40FBAAB9-BECB-41BD-8E96-2BD225A12B7D}" dt="2023-01-08T04:57:14.817" v="1589" actId="478"/>
          <ac:picMkLst>
            <pc:docMk/>
            <pc:sldMk cId="2783862627" sldId="1976"/>
            <ac:picMk id="2050" creationId="{9E1BE1BC-A185-4260-AC4D-B4C6915515D8}"/>
          </ac:picMkLst>
        </pc:picChg>
        <pc:picChg chg="add mod">
          <ac:chgData name="Hong-Yi Chen" userId="9bcf463a73b3d25e" providerId="LiveId" clId="{40FBAAB9-BECB-41BD-8E96-2BD225A12B7D}" dt="2023-01-08T05:01:44.820" v="1657" actId="14100"/>
          <ac:picMkLst>
            <pc:docMk/>
            <pc:sldMk cId="2783862627" sldId="1976"/>
            <ac:picMk id="3074" creationId="{654C33B2-CFD7-43FE-91FB-F3D467D024EC}"/>
          </ac:picMkLst>
        </pc:picChg>
      </pc:sldChg>
    </pc:docChg>
  </pc:docChgLst>
  <pc:docChgLst>
    <pc:chgData userId="9bcf463a73b3d25e" providerId="LiveId" clId="{105BE4C7-2917-48FB-9287-2D499BD99F62}"/>
    <pc:docChg chg="undo custSel addSld delSld modSld sldOrd">
      <pc:chgData name="" userId="9bcf463a73b3d25e" providerId="LiveId" clId="{105BE4C7-2917-48FB-9287-2D499BD99F62}" dt="2022-10-24T14:13:00.329" v="1885" actId="1076"/>
      <pc:docMkLst>
        <pc:docMk/>
      </pc:docMkLst>
      <pc:sldChg chg="delSp modSp ord">
        <pc:chgData name="" userId="9bcf463a73b3d25e" providerId="LiveId" clId="{105BE4C7-2917-48FB-9287-2D499BD99F62}" dt="2022-10-20T16:13:26.289" v="1830"/>
        <pc:sldMkLst>
          <pc:docMk/>
          <pc:sldMk cId="607419473" sldId="259"/>
        </pc:sldMkLst>
        <pc:spChg chg="mod">
          <ac:chgData name="" userId="9bcf463a73b3d25e" providerId="LiveId" clId="{105BE4C7-2917-48FB-9287-2D499BD99F62}" dt="2022-10-20T16:13:26.289" v="1830"/>
          <ac:spMkLst>
            <pc:docMk/>
            <pc:sldMk cId="607419473" sldId="259"/>
            <ac:spMk id="5" creationId="{00000000-0000-0000-0000-000000000000}"/>
          </ac:spMkLst>
        </pc:spChg>
        <pc:spChg chg="del">
          <ac:chgData name="" userId="9bcf463a73b3d25e" providerId="LiveId" clId="{105BE4C7-2917-48FB-9287-2D499BD99F62}" dt="2022-10-20T00:24:44.500" v="569" actId="478"/>
          <ac:spMkLst>
            <pc:docMk/>
            <pc:sldMk cId="607419473" sldId="259"/>
            <ac:spMk id="6" creationId="{37E0BC2E-1568-45C3-BE55-42038B956FC6}"/>
          </ac:spMkLst>
        </pc:spChg>
        <pc:spChg chg="mod">
          <ac:chgData name="" userId="9bcf463a73b3d25e" providerId="LiveId" clId="{105BE4C7-2917-48FB-9287-2D499BD99F62}" dt="2022-10-20T08:41:43.243" v="1258" actId="403"/>
          <ac:spMkLst>
            <pc:docMk/>
            <pc:sldMk cId="607419473" sldId="259"/>
            <ac:spMk id="8" creationId="{00000000-0000-0000-0000-000000000000}"/>
          </ac:spMkLst>
        </pc:spChg>
      </pc:sldChg>
      <pc:sldChg chg="add">
        <pc:chgData name="" userId="9bcf463a73b3d25e" providerId="LiveId" clId="{105BE4C7-2917-48FB-9287-2D499BD99F62}" dt="2022-10-20T00:28:26.895" v="596"/>
        <pc:sldMkLst>
          <pc:docMk/>
          <pc:sldMk cId="454676104" sldId="260"/>
        </pc:sldMkLst>
      </pc:sldChg>
      <pc:sldChg chg="add">
        <pc:chgData name="" userId="9bcf463a73b3d25e" providerId="LiveId" clId="{105BE4C7-2917-48FB-9287-2D499BD99F62}" dt="2022-10-20T00:28:26.895" v="596"/>
        <pc:sldMkLst>
          <pc:docMk/>
          <pc:sldMk cId="2942686873" sldId="263"/>
        </pc:sldMkLst>
      </pc:sldChg>
      <pc:sldChg chg="add">
        <pc:chgData name="" userId="9bcf463a73b3d25e" providerId="LiveId" clId="{105BE4C7-2917-48FB-9287-2D499BD99F62}" dt="2022-10-20T00:28:26.895" v="596"/>
        <pc:sldMkLst>
          <pc:docMk/>
          <pc:sldMk cId="307042509" sldId="267"/>
        </pc:sldMkLst>
      </pc:sldChg>
      <pc:sldChg chg="add">
        <pc:chgData name="" userId="9bcf463a73b3d25e" providerId="LiveId" clId="{105BE4C7-2917-48FB-9287-2D499BD99F62}" dt="2022-10-20T00:28:26.895" v="596"/>
        <pc:sldMkLst>
          <pc:docMk/>
          <pc:sldMk cId="2762560792" sldId="268"/>
        </pc:sldMkLst>
      </pc:sldChg>
      <pc:sldChg chg="add">
        <pc:chgData name="" userId="9bcf463a73b3d25e" providerId="LiveId" clId="{105BE4C7-2917-48FB-9287-2D499BD99F62}" dt="2022-10-20T00:28:26.895" v="596"/>
        <pc:sldMkLst>
          <pc:docMk/>
          <pc:sldMk cId="2003583242" sldId="271"/>
        </pc:sldMkLst>
      </pc:sldChg>
      <pc:sldChg chg="modSp">
        <pc:chgData name="" userId="9bcf463a73b3d25e" providerId="LiveId" clId="{105BE4C7-2917-48FB-9287-2D499BD99F62}" dt="2022-10-20T08:49:09.906" v="1314" actId="20577"/>
        <pc:sldMkLst>
          <pc:docMk/>
          <pc:sldMk cId="248856251" sldId="1858"/>
        </pc:sldMkLst>
        <pc:spChg chg="mod">
          <ac:chgData name="" userId="9bcf463a73b3d25e" providerId="LiveId" clId="{105BE4C7-2917-48FB-9287-2D499BD99F62}" dt="2022-10-20T08:49:09.906" v="1314" actId="20577"/>
          <ac:spMkLst>
            <pc:docMk/>
            <pc:sldMk cId="248856251" sldId="1858"/>
            <ac:spMk id="13" creationId="{4F0DBD53-7FE2-4AD6-918A-BD9132E0B948}"/>
          </ac:spMkLst>
        </pc:spChg>
      </pc:sldChg>
      <pc:sldChg chg="addSp delSp">
        <pc:chgData name="" userId="9bcf463a73b3d25e" providerId="LiveId" clId="{105BE4C7-2917-48FB-9287-2D499BD99F62}" dt="2022-10-20T15:42:12.937" v="1507"/>
        <pc:sldMkLst>
          <pc:docMk/>
          <pc:sldMk cId="920579713" sldId="1869"/>
        </pc:sldMkLst>
        <pc:spChg chg="del">
          <ac:chgData name="" userId="9bcf463a73b3d25e" providerId="LiveId" clId="{105BE4C7-2917-48FB-9287-2D499BD99F62}" dt="2022-10-20T15:42:12.640" v="1506" actId="478"/>
          <ac:spMkLst>
            <pc:docMk/>
            <pc:sldMk cId="920579713" sldId="1869"/>
            <ac:spMk id="2" creationId="{6DF30D19-3793-4B0A-9BD4-22A3F39B626A}"/>
          </ac:spMkLst>
        </pc:spChg>
        <pc:spChg chg="del">
          <ac:chgData name="" userId="9bcf463a73b3d25e" providerId="LiveId" clId="{105BE4C7-2917-48FB-9287-2D499BD99F62}" dt="2022-10-20T15:42:12.640" v="1506" actId="478"/>
          <ac:spMkLst>
            <pc:docMk/>
            <pc:sldMk cId="920579713" sldId="1869"/>
            <ac:spMk id="3" creationId="{BDC48664-1F0B-4470-B902-EBE6D96919B3}"/>
          </ac:spMkLst>
        </pc:spChg>
        <pc:spChg chg="add">
          <ac:chgData name="" userId="9bcf463a73b3d25e" providerId="LiveId" clId="{105BE4C7-2917-48FB-9287-2D499BD99F62}" dt="2022-10-20T15:42:12.937" v="1507"/>
          <ac:spMkLst>
            <pc:docMk/>
            <pc:sldMk cId="920579713" sldId="1869"/>
            <ac:spMk id="39" creationId="{A4EBC47A-F4DF-4D59-BB57-E2681B1EEA8C}"/>
          </ac:spMkLst>
        </pc:spChg>
        <pc:spChg chg="add">
          <ac:chgData name="" userId="9bcf463a73b3d25e" providerId="LiveId" clId="{105BE4C7-2917-48FB-9287-2D499BD99F62}" dt="2022-10-20T15:42:12.937" v="1507"/>
          <ac:spMkLst>
            <pc:docMk/>
            <pc:sldMk cId="920579713" sldId="1869"/>
            <ac:spMk id="40" creationId="{07FCB027-3E8D-4D77-ABC4-AE1D200700F7}"/>
          </ac:spMkLst>
        </pc:spChg>
      </pc:sldChg>
      <pc:sldChg chg="modSp">
        <pc:chgData name="" userId="9bcf463a73b3d25e" providerId="LiveId" clId="{105BE4C7-2917-48FB-9287-2D499BD99F62}" dt="2022-10-20T15:42:04.104" v="1505" actId="14100"/>
        <pc:sldMkLst>
          <pc:docMk/>
          <pc:sldMk cId="1116236990" sldId="1870"/>
        </pc:sldMkLst>
        <pc:spChg chg="mod">
          <ac:chgData name="" userId="9bcf463a73b3d25e" providerId="LiveId" clId="{105BE4C7-2917-48FB-9287-2D499BD99F62}" dt="2022-10-20T15:42:04.104" v="1505" actId="14100"/>
          <ac:spMkLst>
            <pc:docMk/>
            <pc:sldMk cId="1116236990" sldId="1870"/>
            <ac:spMk id="2" creationId="{6DF30D19-3793-4B0A-9BD4-22A3F39B626A}"/>
          </ac:spMkLst>
        </pc:spChg>
        <pc:spChg chg="mod">
          <ac:chgData name="" userId="9bcf463a73b3d25e" providerId="LiveId" clId="{105BE4C7-2917-48FB-9287-2D499BD99F62}" dt="2022-10-20T15:42:00.678" v="1504" actId="20577"/>
          <ac:spMkLst>
            <pc:docMk/>
            <pc:sldMk cId="1116236990" sldId="1870"/>
            <ac:spMk id="3" creationId="{BDC48664-1F0B-4470-B902-EBE6D96919B3}"/>
          </ac:spMkLst>
        </pc:spChg>
      </pc:sldChg>
      <pc:sldChg chg="addSp delSp modSp modAnim">
        <pc:chgData name="" userId="9bcf463a73b3d25e" providerId="LiveId" clId="{105BE4C7-2917-48FB-9287-2D499BD99F62}" dt="2022-10-20T15:45:31.056" v="1601"/>
        <pc:sldMkLst>
          <pc:docMk/>
          <pc:sldMk cId="2526080960" sldId="1871"/>
        </pc:sldMkLst>
        <pc:spChg chg="del">
          <ac:chgData name="" userId="9bcf463a73b3d25e" providerId="LiveId" clId="{105BE4C7-2917-48FB-9287-2D499BD99F62}" dt="2022-10-20T15:42:17.561" v="1508" actId="478"/>
          <ac:spMkLst>
            <pc:docMk/>
            <pc:sldMk cId="2526080960" sldId="1871"/>
            <ac:spMk id="2" creationId="{6DF30D19-3793-4B0A-9BD4-22A3F39B626A}"/>
          </ac:spMkLst>
        </pc:spChg>
        <pc:spChg chg="del">
          <ac:chgData name="" userId="9bcf463a73b3d25e" providerId="LiveId" clId="{105BE4C7-2917-48FB-9287-2D499BD99F62}" dt="2022-10-20T15:42:17.561" v="1508" actId="478"/>
          <ac:spMkLst>
            <pc:docMk/>
            <pc:sldMk cId="2526080960" sldId="1871"/>
            <ac:spMk id="3" creationId="{BDC48664-1F0B-4470-B902-EBE6D96919B3}"/>
          </ac:spMkLst>
        </pc:spChg>
        <pc:spChg chg="mod">
          <ac:chgData name="" userId="9bcf463a73b3d25e" providerId="LiveId" clId="{105BE4C7-2917-48FB-9287-2D499BD99F62}" dt="2022-10-20T15:45:19.870" v="1599" actId="1076"/>
          <ac:spMkLst>
            <pc:docMk/>
            <pc:sldMk cId="2526080960" sldId="1871"/>
            <ac:spMk id="32" creationId="{2AFD95D2-1B16-4F48-AD76-9F5611A5D2C6}"/>
          </ac:spMkLst>
        </pc:spChg>
        <pc:spChg chg="add">
          <ac:chgData name="" userId="9bcf463a73b3d25e" providerId="LiveId" clId="{105BE4C7-2917-48FB-9287-2D499BD99F62}" dt="2022-10-20T15:42:17.889" v="1509"/>
          <ac:spMkLst>
            <pc:docMk/>
            <pc:sldMk cId="2526080960" sldId="1871"/>
            <ac:spMk id="40" creationId="{C3E4868A-28F7-461A-9A3B-980006D40B45}"/>
          </ac:spMkLst>
        </pc:spChg>
        <pc:spChg chg="add">
          <ac:chgData name="" userId="9bcf463a73b3d25e" providerId="LiveId" clId="{105BE4C7-2917-48FB-9287-2D499BD99F62}" dt="2022-10-20T15:42:17.889" v="1509"/>
          <ac:spMkLst>
            <pc:docMk/>
            <pc:sldMk cId="2526080960" sldId="1871"/>
            <ac:spMk id="41" creationId="{89A5CE28-5964-4D1B-A77E-120B4607A847}"/>
          </ac:spMkLst>
        </pc:spChg>
        <pc:spChg chg="add mod">
          <ac:chgData name="" userId="9bcf463a73b3d25e" providerId="LiveId" clId="{105BE4C7-2917-48FB-9287-2D499BD99F62}" dt="2022-10-20T15:45:12.029" v="1596" actId="1076"/>
          <ac:spMkLst>
            <pc:docMk/>
            <pc:sldMk cId="2526080960" sldId="1871"/>
            <ac:spMk id="42" creationId="{8FCE53CC-E535-4AF9-8E1E-60BA595B41D3}"/>
          </ac:spMkLst>
        </pc:spChg>
      </pc:sldChg>
      <pc:sldChg chg="addSp delSp modSp modAnim">
        <pc:chgData name="" userId="9bcf463a73b3d25e" providerId="LiveId" clId="{105BE4C7-2917-48FB-9287-2D499BD99F62}" dt="2022-10-20T15:46:43.227" v="1613" actId="1076"/>
        <pc:sldMkLst>
          <pc:docMk/>
          <pc:sldMk cId="4246139078" sldId="1875"/>
        </pc:sldMkLst>
        <pc:spChg chg="add del mod">
          <ac:chgData name="" userId="9bcf463a73b3d25e" providerId="LiveId" clId="{105BE4C7-2917-48FB-9287-2D499BD99F62}" dt="2022-10-20T15:46:27.787" v="1603" actId="478"/>
          <ac:spMkLst>
            <pc:docMk/>
            <pc:sldMk cId="4246139078" sldId="1875"/>
            <ac:spMk id="37" creationId="{2BAEEA18-2694-4206-9A4F-732ACFC26B3A}"/>
          </ac:spMkLst>
        </pc:spChg>
        <pc:spChg chg="add mod">
          <ac:chgData name="" userId="9bcf463a73b3d25e" providerId="LiveId" clId="{105BE4C7-2917-48FB-9287-2D499BD99F62}" dt="2022-10-20T15:46:43.227" v="1613" actId="1076"/>
          <ac:spMkLst>
            <pc:docMk/>
            <pc:sldMk cId="4246139078" sldId="1875"/>
            <ac:spMk id="60" creationId="{946DEF6B-87CA-470B-BA75-2341A98F4AF7}"/>
          </ac:spMkLst>
        </pc:spChg>
      </pc:sldChg>
      <pc:sldChg chg="addSp delSp">
        <pc:chgData name="" userId="9bcf463a73b3d25e" providerId="LiveId" clId="{105BE4C7-2917-48FB-9287-2D499BD99F62}" dt="2022-10-20T07:58:36.010" v="628"/>
        <pc:sldMkLst>
          <pc:docMk/>
          <pc:sldMk cId="787779662" sldId="1885"/>
        </pc:sldMkLst>
        <pc:picChg chg="add">
          <ac:chgData name="" userId="9bcf463a73b3d25e" providerId="LiveId" clId="{105BE4C7-2917-48FB-9287-2D499BD99F62}" dt="2022-10-20T07:58:36.010" v="628"/>
          <ac:picMkLst>
            <pc:docMk/>
            <pc:sldMk cId="787779662" sldId="1885"/>
            <ac:picMk id="12" creationId="{8A52FC20-75D3-4ACE-A956-3E66449E3F34}"/>
          </ac:picMkLst>
        </pc:picChg>
        <pc:picChg chg="del">
          <ac:chgData name="" userId="9bcf463a73b3d25e" providerId="LiveId" clId="{105BE4C7-2917-48FB-9287-2D499BD99F62}" dt="2022-10-20T07:58:35.557" v="627" actId="478"/>
          <ac:picMkLst>
            <pc:docMk/>
            <pc:sldMk cId="787779662" sldId="1885"/>
            <ac:picMk id="17" creationId="{2A67F154-6CA5-45D6-A037-4BB904B1F56B}"/>
          </ac:picMkLst>
        </pc:picChg>
      </pc:sldChg>
      <pc:sldChg chg="modTransition">
        <pc:chgData name="" userId="9bcf463a73b3d25e" providerId="LiveId" clId="{105BE4C7-2917-48FB-9287-2D499BD99F62}" dt="2022-10-20T15:37:11.660" v="1440"/>
        <pc:sldMkLst>
          <pc:docMk/>
          <pc:sldMk cId="1810532730" sldId="1898"/>
        </pc:sldMkLst>
      </pc:sldChg>
      <pc:sldChg chg="addSp delSp modSp modAnim">
        <pc:chgData name="" userId="9bcf463a73b3d25e" providerId="LiveId" clId="{105BE4C7-2917-48FB-9287-2D499BD99F62}" dt="2022-10-19T08:21:46.681" v="97"/>
        <pc:sldMkLst>
          <pc:docMk/>
          <pc:sldMk cId="1340512561" sldId="1902"/>
        </pc:sldMkLst>
        <pc:picChg chg="add mod">
          <ac:chgData name="" userId="9bcf463a73b3d25e" providerId="LiveId" clId="{105BE4C7-2917-48FB-9287-2D499BD99F62}" dt="2022-10-19T08:21:27.518" v="96"/>
          <ac:picMkLst>
            <pc:docMk/>
            <pc:sldMk cId="1340512561" sldId="1902"/>
            <ac:picMk id="9" creationId="{73867942-3FA8-4910-AD56-A4926DB3B72D}"/>
          </ac:picMkLst>
        </pc:picChg>
        <pc:picChg chg="add del">
          <ac:chgData name="" userId="9bcf463a73b3d25e" providerId="LiveId" clId="{105BE4C7-2917-48FB-9287-2D499BD99F62}" dt="2022-10-19T08:21:13.830" v="94" actId="478"/>
          <ac:picMkLst>
            <pc:docMk/>
            <pc:sldMk cId="1340512561" sldId="1902"/>
            <ac:picMk id="18" creationId="{788BA94C-CAF5-4805-BDE4-602EC45E0A64}"/>
          </ac:picMkLst>
        </pc:picChg>
        <pc:picChg chg="add del">
          <ac:chgData name="" userId="9bcf463a73b3d25e" providerId="LiveId" clId="{105BE4C7-2917-48FB-9287-2D499BD99F62}" dt="2022-10-19T08:21:07.384" v="91" actId="478"/>
          <ac:picMkLst>
            <pc:docMk/>
            <pc:sldMk cId="1340512561" sldId="1902"/>
            <ac:picMk id="20" creationId="{F3CF6C8F-2A1E-44E5-92CB-0AA5FA5CCA1E}"/>
          </ac:picMkLst>
        </pc:picChg>
      </pc:sldChg>
      <pc:sldChg chg="addSp modSp modAnim">
        <pc:chgData name="" userId="9bcf463a73b3d25e" providerId="LiveId" clId="{105BE4C7-2917-48FB-9287-2D499BD99F62}" dt="2022-10-20T16:08:34.781" v="1829"/>
        <pc:sldMkLst>
          <pc:docMk/>
          <pc:sldMk cId="4183799568" sldId="1907"/>
        </pc:sldMkLst>
        <pc:spChg chg="mod">
          <ac:chgData name="" userId="9bcf463a73b3d25e" providerId="LiveId" clId="{105BE4C7-2917-48FB-9287-2D499BD99F62}" dt="2022-10-20T16:08:23.976" v="1828" actId="1036"/>
          <ac:spMkLst>
            <pc:docMk/>
            <pc:sldMk cId="4183799568" sldId="1907"/>
            <ac:spMk id="12" creationId="{04CC01E7-145F-46D6-A801-EC84E6E888DB}"/>
          </ac:spMkLst>
        </pc:spChg>
        <pc:spChg chg="add mod">
          <ac:chgData name="" userId="9bcf463a73b3d25e" providerId="LiveId" clId="{105BE4C7-2917-48FB-9287-2D499BD99F62}" dt="2022-10-20T16:08:00.580" v="1824" actId="6549"/>
          <ac:spMkLst>
            <pc:docMk/>
            <pc:sldMk cId="4183799568" sldId="1907"/>
            <ac:spMk id="13" creationId="{3C5A5347-A8A4-4C7D-8F96-7D84972C23CF}"/>
          </ac:spMkLst>
        </pc:spChg>
      </pc:sldChg>
      <pc:sldChg chg="modSp modAnim">
        <pc:chgData name="" userId="9bcf463a73b3d25e" providerId="LiveId" clId="{105BE4C7-2917-48FB-9287-2D499BD99F62}" dt="2022-10-20T08:25:22.161" v="1006"/>
        <pc:sldMkLst>
          <pc:docMk/>
          <pc:sldMk cId="3303233400" sldId="1911"/>
        </pc:sldMkLst>
        <pc:spChg chg="mod">
          <ac:chgData name="" userId="9bcf463a73b3d25e" providerId="LiveId" clId="{105BE4C7-2917-48FB-9287-2D499BD99F62}" dt="2022-10-20T08:24:43.519" v="1002" actId="403"/>
          <ac:spMkLst>
            <pc:docMk/>
            <pc:sldMk cId="3303233400" sldId="1911"/>
            <ac:spMk id="2" creationId="{4FB69A5A-83C8-4860-AD30-5C3DCF5540FD}"/>
          </ac:spMkLst>
        </pc:spChg>
      </pc:sldChg>
      <pc:sldChg chg="addSp delSp modSp delAnim modAnim">
        <pc:chgData name="" userId="9bcf463a73b3d25e" providerId="LiveId" clId="{105BE4C7-2917-48FB-9287-2D499BD99F62}" dt="2022-10-19T08:09:30.573" v="87" actId="1076"/>
        <pc:sldMkLst>
          <pc:docMk/>
          <pc:sldMk cId="2903426189" sldId="1924"/>
        </pc:sldMkLst>
        <pc:picChg chg="add mod">
          <ac:chgData name="" userId="9bcf463a73b3d25e" providerId="LiveId" clId="{105BE4C7-2917-48FB-9287-2D499BD99F62}" dt="2022-10-19T08:09:30.573" v="87" actId="1076"/>
          <ac:picMkLst>
            <pc:docMk/>
            <pc:sldMk cId="2903426189" sldId="1924"/>
            <ac:picMk id="3" creationId="{D469A4FB-2075-4EF1-A02B-8A6C462F0465}"/>
          </ac:picMkLst>
        </pc:picChg>
        <pc:picChg chg="add del mod modCrop">
          <ac:chgData name="" userId="9bcf463a73b3d25e" providerId="LiveId" clId="{105BE4C7-2917-48FB-9287-2D499BD99F62}" dt="2022-10-19T08:08:16.227" v="81" actId="478"/>
          <ac:picMkLst>
            <pc:docMk/>
            <pc:sldMk cId="2903426189" sldId="1924"/>
            <ac:picMk id="12" creationId="{24A86F66-22F1-4C83-8F06-DE29A872CA64}"/>
          </ac:picMkLst>
        </pc:picChg>
        <pc:picChg chg="add del mod modCrop">
          <ac:chgData name="" userId="9bcf463a73b3d25e" providerId="LiveId" clId="{105BE4C7-2917-48FB-9287-2D499BD99F62}" dt="2022-10-19T08:05:13.691" v="25" actId="478"/>
          <ac:picMkLst>
            <pc:docMk/>
            <pc:sldMk cId="2903426189" sldId="1924"/>
            <ac:picMk id="13" creationId="{C9820DA3-B336-4899-BF88-A6EAE5671ED4}"/>
          </ac:picMkLst>
        </pc:picChg>
        <pc:picChg chg="add del mod modCrop">
          <ac:chgData name="" userId="9bcf463a73b3d25e" providerId="LiveId" clId="{105BE4C7-2917-48FB-9287-2D499BD99F62}" dt="2022-10-19T08:08:15.599" v="80" actId="478"/>
          <ac:picMkLst>
            <pc:docMk/>
            <pc:sldMk cId="2903426189" sldId="1924"/>
            <ac:picMk id="14" creationId="{22435F87-DC2E-43F3-9A7C-82CD30A5611E}"/>
          </ac:picMkLst>
        </pc:picChg>
        <pc:picChg chg="add del mod modCrop">
          <ac:chgData name="" userId="9bcf463a73b3d25e" providerId="LiveId" clId="{105BE4C7-2917-48FB-9287-2D499BD99F62}" dt="2022-10-19T08:08:17.080" v="82" actId="478"/>
          <ac:picMkLst>
            <pc:docMk/>
            <pc:sldMk cId="2903426189" sldId="1924"/>
            <ac:picMk id="15" creationId="{4B6110BA-0DF6-4E5B-9D39-59688469BCA0}"/>
          </ac:picMkLst>
        </pc:picChg>
        <pc:picChg chg="add del mod">
          <ac:chgData name="" userId="9bcf463a73b3d25e" providerId="LiveId" clId="{105BE4C7-2917-48FB-9287-2D499BD99F62}" dt="2022-10-19T08:08:14.823" v="79" actId="478"/>
          <ac:picMkLst>
            <pc:docMk/>
            <pc:sldMk cId="2903426189" sldId="1924"/>
            <ac:picMk id="16" creationId="{E85509A8-1D2D-486F-B30F-F6A7ACB68F8C}"/>
          </ac:picMkLst>
        </pc:picChg>
        <pc:picChg chg="add del mod modCrop">
          <ac:chgData name="" userId="9bcf463a73b3d25e" providerId="LiveId" clId="{105BE4C7-2917-48FB-9287-2D499BD99F62}" dt="2022-10-19T08:08:17.956" v="83" actId="478"/>
          <ac:picMkLst>
            <pc:docMk/>
            <pc:sldMk cId="2903426189" sldId="1924"/>
            <ac:picMk id="1026" creationId="{710E06B6-28C2-41EE-B1E3-56FECA60DBA9}"/>
          </ac:picMkLst>
        </pc:picChg>
        <pc:picChg chg="del">
          <ac:chgData name="" userId="9bcf463a73b3d25e" providerId="LiveId" clId="{105BE4C7-2917-48FB-9287-2D499BD99F62}" dt="2022-10-19T08:02:42.483" v="0" actId="478"/>
          <ac:picMkLst>
            <pc:docMk/>
            <pc:sldMk cId="2903426189" sldId="1924"/>
            <ac:picMk id="1028" creationId="{212933FA-E944-4F83-A5E7-38A40B29A10B}"/>
          </ac:picMkLst>
        </pc:picChg>
      </pc:sldChg>
      <pc:sldChg chg="modSp">
        <pc:chgData name="" userId="9bcf463a73b3d25e" providerId="LiveId" clId="{105BE4C7-2917-48FB-9287-2D499BD99F62}" dt="2022-10-19T08:20:17.445" v="89" actId="1076"/>
        <pc:sldMkLst>
          <pc:docMk/>
          <pc:sldMk cId="4288622775" sldId="1929"/>
        </pc:sldMkLst>
        <pc:picChg chg="mod modCrop">
          <ac:chgData name="" userId="9bcf463a73b3d25e" providerId="LiveId" clId="{105BE4C7-2917-48FB-9287-2D499BD99F62}" dt="2022-10-19T08:20:17.445" v="89" actId="1076"/>
          <ac:picMkLst>
            <pc:docMk/>
            <pc:sldMk cId="4288622775" sldId="1929"/>
            <ac:picMk id="34" creationId="{72DEE4C2-FFC0-4ADA-AEA4-B757BAE76865}"/>
          </ac:picMkLst>
        </pc:picChg>
      </pc:sldChg>
      <pc:sldChg chg="addSp delSp modSp delAnim modAnim">
        <pc:chgData name="" userId="9bcf463a73b3d25e" providerId="LiveId" clId="{105BE4C7-2917-48FB-9287-2D499BD99F62}" dt="2022-10-20T15:40:15.140" v="1497"/>
        <pc:sldMkLst>
          <pc:docMk/>
          <pc:sldMk cId="2997459659" sldId="1930"/>
        </pc:sldMkLst>
        <pc:spChg chg="add mod">
          <ac:chgData name="" userId="9bcf463a73b3d25e" providerId="LiveId" clId="{105BE4C7-2917-48FB-9287-2D499BD99F62}" dt="2022-10-20T15:39:46.584" v="1495" actId="14100"/>
          <ac:spMkLst>
            <pc:docMk/>
            <pc:sldMk cId="2997459659" sldId="1930"/>
            <ac:spMk id="3" creationId="{B62F08A3-E254-44BD-B927-841FFA25B6C2}"/>
          </ac:spMkLst>
        </pc:spChg>
        <pc:spChg chg="add del mod">
          <ac:chgData name="" userId="9bcf463a73b3d25e" providerId="LiveId" clId="{105BE4C7-2917-48FB-9287-2D499BD99F62}" dt="2022-10-20T15:38:39.710" v="1475" actId="478"/>
          <ac:spMkLst>
            <pc:docMk/>
            <pc:sldMk cId="2997459659" sldId="1930"/>
            <ac:spMk id="4" creationId="{84937328-1B88-40BF-AFB6-8B4CC5CF7ADD}"/>
          </ac:spMkLst>
        </pc:spChg>
      </pc:sldChg>
      <pc:sldChg chg="modSp">
        <pc:chgData name="" userId="9bcf463a73b3d25e" providerId="LiveId" clId="{105BE4C7-2917-48FB-9287-2D499BD99F62}" dt="2022-10-20T15:47:32.309" v="1650" actId="1076"/>
        <pc:sldMkLst>
          <pc:docMk/>
          <pc:sldMk cId="791153936" sldId="1937"/>
        </pc:sldMkLst>
        <pc:spChg chg="mod">
          <ac:chgData name="" userId="9bcf463a73b3d25e" providerId="LiveId" clId="{105BE4C7-2917-48FB-9287-2D499BD99F62}" dt="2022-10-20T15:47:32.309" v="1650" actId="1076"/>
          <ac:spMkLst>
            <pc:docMk/>
            <pc:sldMk cId="791153936" sldId="1937"/>
            <ac:spMk id="21" creationId="{311B6618-D0FC-4847-A14C-794AC8CEE59B}"/>
          </ac:spMkLst>
        </pc:spChg>
      </pc:sldChg>
      <pc:sldChg chg="addSp delSp modSp addAnim delAnim modAnim">
        <pc:chgData name="" userId="9bcf463a73b3d25e" providerId="LiveId" clId="{105BE4C7-2917-48FB-9287-2D499BD99F62}" dt="2022-10-20T16:19:03.637" v="1873"/>
        <pc:sldMkLst>
          <pc:docMk/>
          <pc:sldMk cId="3069264701" sldId="1946"/>
        </pc:sldMkLst>
        <pc:spChg chg="mod">
          <ac:chgData name="" userId="9bcf463a73b3d25e" providerId="LiveId" clId="{105BE4C7-2917-48FB-9287-2D499BD99F62}" dt="2022-10-20T16:17:24.479" v="1861" actId="1036"/>
          <ac:spMkLst>
            <pc:docMk/>
            <pc:sldMk cId="3069264701" sldId="1946"/>
            <ac:spMk id="14" creationId="{6C78AEDE-CE35-4D36-984A-39CCA7AC3E96}"/>
          </ac:spMkLst>
        </pc:spChg>
        <pc:spChg chg="add mod">
          <ac:chgData name="" userId="9bcf463a73b3d25e" providerId="LiveId" clId="{105BE4C7-2917-48FB-9287-2D499BD99F62}" dt="2022-10-20T08:32:26.123" v="1161" actId="14100"/>
          <ac:spMkLst>
            <pc:docMk/>
            <pc:sldMk cId="3069264701" sldId="1946"/>
            <ac:spMk id="17" creationId="{9AE26246-C42E-4EC8-9512-00269598847A}"/>
          </ac:spMkLst>
        </pc:spChg>
        <pc:spChg chg="add mod">
          <ac:chgData name="" userId="9bcf463a73b3d25e" providerId="LiveId" clId="{105BE4C7-2917-48FB-9287-2D499BD99F62}" dt="2022-10-20T08:34:24.236" v="1183" actId="1076"/>
          <ac:spMkLst>
            <pc:docMk/>
            <pc:sldMk cId="3069264701" sldId="1946"/>
            <ac:spMk id="18" creationId="{60AB1A24-AF8F-4DD3-B359-833D6295E43B}"/>
          </ac:spMkLst>
        </pc:spChg>
        <pc:spChg chg="mod">
          <ac:chgData name="" userId="9bcf463a73b3d25e" providerId="LiveId" clId="{105BE4C7-2917-48FB-9287-2D499BD99F62}" dt="2022-10-20T16:18:06.117" v="1866" actId="1076"/>
          <ac:spMkLst>
            <pc:docMk/>
            <pc:sldMk cId="3069264701" sldId="1946"/>
            <ac:spMk id="36" creationId="{864A950A-2B22-423F-A4AE-96D146EDAE15}"/>
          </ac:spMkLst>
        </pc:spChg>
        <pc:spChg chg="del">
          <ac:chgData name="" userId="9bcf463a73b3d25e" providerId="LiveId" clId="{105BE4C7-2917-48FB-9287-2D499BD99F62}" dt="2022-10-20T08:26:36.760" v="1017" actId="478"/>
          <ac:spMkLst>
            <pc:docMk/>
            <pc:sldMk cId="3069264701" sldId="1946"/>
            <ac:spMk id="37" creationId="{9618E329-D3E5-41C1-9752-B727EC144102}"/>
          </ac:spMkLst>
        </pc:spChg>
        <pc:spChg chg="add del mod">
          <ac:chgData name="" userId="9bcf463a73b3d25e" providerId="LiveId" clId="{105BE4C7-2917-48FB-9287-2D499BD99F62}" dt="2022-10-20T16:18:11.545" v="1867" actId="14100"/>
          <ac:spMkLst>
            <pc:docMk/>
            <pc:sldMk cId="3069264701" sldId="1946"/>
            <ac:spMk id="38" creationId="{F5BEDB63-AD0B-4BE2-A3D0-6F6667F92AB1}"/>
          </ac:spMkLst>
        </pc:spChg>
        <pc:spChg chg="del">
          <ac:chgData name="" userId="9bcf463a73b3d25e" providerId="LiveId" clId="{105BE4C7-2917-48FB-9287-2D499BD99F62}" dt="2022-10-20T08:31:35.090" v="1127" actId="478"/>
          <ac:spMkLst>
            <pc:docMk/>
            <pc:sldMk cId="3069264701" sldId="1946"/>
            <ac:spMk id="39" creationId="{8DDD9DE2-A77C-4E13-94A0-213F854C77D9}"/>
          </ac:spMkLst>
        </pc:spChg>
        <pc:spChg chg="mod">
          <ac:chgData name="" userId="9bcf463a73b3d25e" providerId="LiveId" clId="{105BE4C7-2917-48FB-9287-2D499BD99F62}" dt="2022-10-20T16:17:24.479" v="1861" actId="1036"/>
          <ac:spMkLst>
            <pc:docMk/>
            <pc:sldMk cId="3069264701" sldId="1946"/>
            <ac:spMk id="41" creationId="{C8A43C5A-5EF6-4656-955B-7CF6ED7605D0}"/>
          </ac:spMkLst>
        </pc:spChg>
        <pc:spChg chg="del mod">
          <ac:chgData name="" userId="9bcf463a73b3d25e" providerId="LiveId" clId="{105BE4C7-2917-48FB-9287-2D499BD99F62}" dt="2022-10-20T08:31:37.264" v="1129" actId="478"/>
          <ac:spMkLst>
            <pc:docMk/>
            <pc:sldMk cId="3069264701" sldId="1946"/>
            <ac:spMk id="42" creationId="{7707E4CA-270C-4F99-844F-8AC6F637FC64}"/>
          </ac:spMkLst>
        </pc:spChg>
        <pc:spChg chg="add del mod">
          <ac:chgData name="" userId="9bcf463a73b3d25e" providerId="LiveId" clId="{105BE4C7-2917-48FB-9287-2D499BD99F62}" dt="2022-10-20T16:18:19.014" v="1869" actId="14100"/>
          <ac:spMkLst>
            <pc:docMk/>
            <pc:sldMk cId="3069264701" sldId="1946"/>
            <ac:spMk id="43" creationId="{431204F7-FF7E-4821-BB5D-030749A0A236}"/>
          </ac:spMkLst>
        </pc:spChg>
        <pc:spChg chg="del">
          <ac:chgData name="" userId="9bcf463a73b3d25e" providerId="LiveId" clId="{105BE4C7-2917-48FB-9287-2D499BD99F62}" dt="2022-10-20T08:31:35.763" v="1128" actId="478"/>
          <ac:spMkLst>
            <pc:docMk/>
            <pc:sldMk cId="3069264701" sldId="1946"/>
            <ac:spMk id="44" creationId="{D4912B4E-E3F7-46EB-84DB-28167DDF72EE}"/>
          </ac:spMkLst>
        </pc:spChg>
        <pc:spChg chg="del mod">
          <ac:chgData name="" userId="9bcf463a73b3d25e" providerId="LiveId" clId="{105BE4C7-2917-48FB-9287-2D499BD99F62}" dt="2022-10-20T08:31:38.516" v="1130" actId="478"/>
          <ac:spMkLst>
            <pc:docMk/>
            <pc:sldMk cId="3069264701" sldId="1946"/>
            <ac:spMk id="45" creationId="{C3B2DA1F-3F5D-4822-8231-2561012B14A3}"/>
          </ac:spMkLst>
        </pc:spChg>
        <pc:cxnChg chg="add mod">
          <ac:chgData name="" userId="9bcf463a73b3d25e" providerId="LiveId" clId="{105BE4C7-2917-48FB-9287-2D499BD99F62}" dt="2022-10-20T16:17:31.787" v="1863" actId="14100"/>
          <ac:cxnSpMkLst>
            <pc:docMk/>
            <pc:sldMk cId="3069264701" sldId="1946"/>
            <ac:cxnSpMk id="3" creationId="{6810CEB0-8032-4B43-B788-DAECB764AB4F}"/>
          </ac:cxnSpMkLst>
        </pc:cxnChg>
        <pc:cxnChg chg="del mod">
          <ac:chgData name="" userId="9bcf463a73b3d25e" providerId="LiveId" clId="{105BE4C7-2917-48FB-9287-2D499BD99F62}" dt="2022-10-20T08:26:13.476" v="1012" actId="478"/>
          <ac:cxnSpMkLst>
            <pc:docMk/>
            <pc:sldMk cId="3069264701" sldId="1946"/>
            <ac:cxnSpMk id="3" creationId="{8C56485D-3C3C-4DFE-B133-019EBEF34C0E}"/>
          </ac:cxnSpMkLst>
        </pc:cxnChg>
        <pc:cxnChg chg="del mod">
          <ac:chgData name="" userId="9bcf463a73b3d25e" providerId="LiveId" clId="{105BE4C7-2917-48FB-9287-2D499BD99F62}" dt="2022-10-20T08:26:14.304" v="1013" actId="478"/>
          <ac:cxnSpMkLst>
            <pc:docMk/>
            <pc:sldMk cId="3069264701" sldId="1946"/>
            <ac:cxnSpMk id="9" creationId="{2F25ED18-9503-46D3-9BB9-50E0DE95F4DE}"/>
          </ac:cxnSpMkLst>
        </pc:cxnChg>
      </pc:sldChg>
      <pc:sldChg chg="addSp delSp modSp add modTransition delAnim modAnim">
        <pc:chgData name="" userId="9bcf463a73b3d25e" providerId="LiveId" clId="{105BE4C7-2917-48FB-9287-2D499BD99F62}" dt="2022-10-23T10:58:25.638" v="1874"/>
        <pc:sldMkLst>
          <pc:docMk/>
          <pc:sldMk cId="2625051956" sldId="1948"/>
        </pc:sldMkLst>
        <pc:spChg chg="add del mod">
          <ac:chgData name="" userId="9bcf463a73b3d25e" providerId="LiveId" clId="{105BE4C7-2917-48FB-9287-2D499BD99F62}" dt="2022-10-20T15:34:35.322" v="1428" actId="478"/>
          <ac:spMkLst>
            <pc:docMk/>
            <pc:sldMk cId="2625051956" sldId="1948"/>
            <ac:spMk id="2" creationId="{A6ACF0DA-8312-4117-9D1C-B84A02269639}"/>
          </ac:spMkLst>
        </pc:spChg>
        <pc:spChg chg="del">
          <ac:chgData name="" userId="9bcf463a73b3d25e" providerId="LiveId" clId="{105BE4C7-2917-48FB-9287-2D499BD99F62}" dt="2022-10-19T08:30:48.458" v="142" actId="478"/>
          <ac:spMkLst>
            <pc:docMk/>
            <pc:sldMk cId="2625051956" sldId="1948"/>
            <ac:spMk id="2" creationId="{FFD34FCF-4DE8-45CF-B3FC-94BCCE9553BD}"/>
          </ac:spMkLst>
        </pc:spChg>
        <pc:spChg chg="add mod ord">
          <ac:chgData name="" userId="9bcf463a73b3d25e" providerId="LiveId" clId="{105BE4C7-2917-48FB-9287-2D499BD99F62}" dt="2022-10-20T15:32:48.936" v="1422" actId="164"/>
          <ac:spMkLst>
            <pc:docMk/>
            <pc:sldMk cId="2625051956" sldId="1948"/>
            <ac:spMk id="3" creationId="{A91AF40C-4F3F-4A45-B277-6A79C16DAD52}"/>
          </ac:spMkLst>
        </pc:spChg>
        <pc:spChg chg="del">
          <ac:chgData name="" userId="9bcf463a73b3d25e" providerId="LiveId" clId="{105BE4C7-2917-48FB-9287-2D499BD99F62}" dt="2022-10-19T08:30:48.458" v="142" actId="478"/>
          <ac:spMkLst>
            <pc:docMk/>
            <pc:sldMk cId="2625051956" sldId="1948"/>
            <ac:spMk id="3" creationId="{C744D4E7-6688-4D2E-BD16-4F76585E7674}"/>
          </ac:spMkLst>
        </pc:spChg>
        <pc:spChg chg="del">
          <ac:chgData name="" userId="9bcf463a73b3d25e" providerId="LiveId" clId="{105BE4C7-2917-48FB-9287-2D499BD99F62}" dt="2022-10-19T08:30:48.458" v="142" actId="478"/>
          <ac:spMkLst>
            <pc:docMk/>
            <pc:sldMk cId="2625051956" sldId="1948"/>
            <ac:spMk id="4" creationId="{6B55A27B-495D-4DB8-B4A3-BE522DB89045}"/>
          </ac:spMkLst>
        </pc:spChg>
        <pc:spChg chg="del">
          <ac:chgData name="" userId="9bcf463a73b3d25e" providerId="LiveId" clId="{105BE4C7-2917-48FB-9287-2D499BD99F62}" dt="2022-10-19T08:30:48.458" v="142" actId="478"/>
          <ac:spMkLst>
            <pc:docMk/>
            <pc:sldMk cId="2625051956" sldId="1948"/>
            <ac:spMk id="5" creationId="{E7F5F739-EE27-46C3-BF3C-4D72A3F11275}"/>
          </ac:spMkLst>
        </pc:spChg>
        <pc:spChg chg="del">
          <ac:chgData name="" userId="9bcf463a73b3d25e" providerId="LiveId" clId="{105BE4C7-2917-48FB-9287-2D499BD99F62}" dt="2022-10-19T08:30:48.458" v="142" actId="478"/>
          <ac:spMkLst>
            <pc:docMk/>
            <pc:sldMk cId="2625051956" sldId="1948"/>
            <ac:spMk id="6" creationId="{52C5BBC8-A1F3-4746-8BCC-2FD56309D095}"/>
          </ac:spMkLst>
        </pc:spChg>
        <pc:spChg chg="del">
          <ac:chgData name="" userId="9bcf463a73b3d25e" providerId="LiveId" clId="{105BE4C7-2917-48FB-9287-2D499BD99F62}" dt="2022-10-19T08:30:48.458" v="142" actId="478"/>
          <ac:spMkLst>
            <pc:docMk/>
            <pc:sldMk cId="2625051956" sldId="1948"/>
            <ac:spMk id="7" creationId="{A82BC318-2BF2-474A-965D-15CC4C920038}"/>
          </ac:spMkLst>
        </pc:spChg>
        <pc:spChg chg="add mod">
          <ac:chgData name="" userId="9bcf463a73b3d25e" providerId="LiveId" clId="{105BE4C7-2917-48FB-9287-2D499BD99F62}" dt="2022-10-20T15:32:48.936" v="1422" actId="164"/>
          <ac:spMkLst>
            <pc:docMk/>
            <pc:sldMk cId="2625051956" sldId="1948"/>
            <ac:spMk id="8" creationId="{BDDADF56-278B-487A-A412-35B354229F2B}"/>
          </ac:spMkLst>
        </pc:spChg>
        <pc:spChg chg="del mod">
          <ac:chgData name="" userId="9bcf463a73b3d25e" providerId="LiveId" clId="{105BE4C7-2917-48FB-9287-2D499BD99F62}" dt="2022-10-19T08:37:32.672" v="307" actId="478"/>
          <ac:spMkLst>
            <pc:docMk/>
            <pc:sldMk cId="2625051956" sldId="1948"/>
            <ac:spMk id="10" creationId="{32DF71A0-DB64-458C-B675-4EBCAB89C804}"/>
          </ac:spMkLst>
        </pc:spChg>
        <pc:spChg chg="add">
          <ac:chgData name="" userId="9bcf463a73b3d25e" providerId="LiveId" clId="{105BE4C7-2917-48FB-9287-2D499BD99F62}" dt="2022-10-20T15:24:08.950" v="1332"/>
          <ac:spMkLst>
            <pc:docMk/>
            <pc:sldMk cId="2625051956" sldId="1948"/>
            <ac:spMk id="10" creationId="{C540D5CA-B3A0-4D59-83DE-98E3A5C14546}"/>
          </ac:spMkLst>
        </pc:spChg>
        <pc:spChg chg="mod">
          <ac:chgData name="" userId="9bcf463a73b3d25e" providerId="LiveId" clId="{105BE4C7-2917-48FB-9287-2D499BD99F62}" dt="2022-10-19T08:30:41.048" v="141" actId="20577"/>
          <ac:spMkLst>
            <pc:docMk/>
            <pc:sldMk cId="2625051956" sldId="1948"/>
            <ac:spMk id="11" creationId="{FF65FABB-0953-4692-9E2C-FC4ED4218660}"/>
          </ac:spMkLst>
        </pc:spChg>
        <pc:spChg chg="del">
          <ac:chgData name="" userId="9bcf463a73b3d25e" providerId="LiveId" clId="{105BE4C7-2917-48FB-9287-2D499BD99F62}" dt="2022-10-19T08:30:48.458" v="142" actId="478"/>
          <ac:spMkLst>
            <pc:docMk/>
            <pc:sldMk cId="2625051956" sldId="1948"/>
            <ac:spMk id="12" creationId="{F9E1DEE0-92EA-4763-9AF1-BB238FBD2582}"/>
          </ac:spMkLst>
        </pc:spChg>
        <pc:spChg chg="add mod">
          <ac:chgData name="" userId="9bcf463a73b3d25e" providerId="LiveId" clId="{105BE4C7-2917-48FB-9287-2D499BD99F62}" dt="2022-10-20T15:33:06.209" v="1424" actId="1076"/>
          <ac:spMkLst>
            <pc:docMk/>
            <pc:sldMk cId="2625051956" sldId="1948"/>
            <ac:spMk id="12" creationId="{FAC70221-C19B-4A69-B954-1CF58C58716A}"/>
          </ac:spMkLst>
        </pc:spChg>
        <pc:spChg chg="add del mod">
          <ac:chgData name="" userId="9bcf463a73b3d25e" providerId="LiveId" clId="{105BE4C7-2917-48FB-9287-2D499BD99F62}" dt="2022-10-19T08:44:14.994" v="463" actId="478"/>
          <ac:spMkLst>
            <pc:docMk/>
            <pc:sldMk cId="2625051956" sldId="1948"/>
            <ac:spMk id="13" creationId="{89C85A47-5679-4347-B1DD-927A24D387CD}"/>
          </ac:spMkLst>
        </pc:spChg>
        <pc:spChg chg="add mod">
          <ac:chgData name="" userId="9bcf463a73b3d25e" providerId="LiveId" clId="{105BE4C7-2917-48FB-9287-2D499BD99F62}" dt="2022-10-20T15:31:44.718" v="1408" actId="207"/>
          <ac:spMkLst>
            <pc:docMk/>
            <pc:sldMk cId="2625051956" sldId="1948"/>
            <ac:spMk id="15" creationId="{AB8798BF-F4BA-4731-AFBB-7120E2A30306}"/>
          </ac:spMkLst>
        </pc:spChg>
        <pc:spChg chg="add del mod">
          <ac:chgData name="" userId="9bcf463a73b3d25e" providerId="LiveId" clId="{105BE4C7-2917-48FB-9287-2D499BD99F62}" dt="2022-10-20T15:28:52.078" v="1378" actId="478"/>
          <ac:spMkLst>
            <pc:docMk/>
            <pc:sldMk cId="2625051956" sldId="1948"/>
            <ac:spMk id="17" creationId="{00EB2CCC-E0BC-4E7F-9409-93DAA4C4C50C}"/>
          </ac:spMkLst>
        </pc:spChg>
        <pc:spChg chg="add mod">
          <ac:chgData name="" userId="9bcf463a73b3d25e" providerId="LiveId" clId="{105BE4C7-2917-48FB-9287-2D499BD99F62}" dt="2022-10-20T15:32:48.936" v="1422" actId="164"/>
          <ac:spMkLst>
            <pc:docMk/>
            <pc:sldMk cId="2625051956" sldId="1948"/>
            <ac:spMk id="18" creationId="{98DABF62-CF73-4398-8B80-CCC4E24081FE}"/>
          </ac:spMkLst>
        </pc:spChg>
        <pc:spChg chg="add del mod">
          <ac:chgData name="" userId="9bcf463a73b3d25e" providerId="LiveId" clId="{105BE4C7-2917-48FB-9287-2D499BD99F62}" dt="2022-10-20T15:29:02.863" v="1383" actId="478"/>
          <ac:spMkLst>
            <pc:docMk/>
            <pc:sldMk cId="2625051956" sldId="1948"/>
            <ac:spMk id="19" creationId="{D9B9B2C8-2EFE-4852-B008-425BC1CF7C6A}"/>
          </ac:spMkLst>
        </pc:spChg>
        <pc:spChg chg="add del mod">
          <ac:chgData name="" userId="9bcf463a73b3d25e" providerId="LiveId" clId="{105BE4C7-2917-48FB-9287-2D499BD99F62}" dt="2022-10-19T08:42:28.422" v="438"/>
          <ac:spMkLst>
            <pc:docMk/>
            <pc:sldMk cId="2625051956" sldId="1948"/>
            <ac:spMk id="20" creationId="{518F0371-933B-4275-80D0-2FF8A0F0E5D7}"/>
          </ac:spMkLst>
        </pc:spChg>
        <pc:spChg chg="add del mod">
          <ac:chgData name="" userId="9bcf463a73b3d25e" providerId="LiveId" clId="{105BE4C7-2917-48FB-9287-2D499BD99F62}" dt="2022-10-19T08:46:40.305" v="482"/>
          <ac:spMkLst>
            <pc:docMk/>
            <pc:sldMk cId="2625051956" sldId="1948"/>
            <ac:spMk id="22" creationId="{AAEF09C8-A975-410B-9910-B7EDDD438D1B}"/>
          </ac:spMkLst>
        </pc:spChg>
        <pc:spChg chg="del">
          <ac:chgData name="" userId="9bcf463a73b3d25e" providerId="LiveId" clId="{105BE4C7-2917-48FB-9287-2D499BD99F62}" dt="2022-10-19T08:30:48.458" v="142" actId="478"/>
          <ac:spMkLst>
            <pc:docMk/>
            <pc:sldMk cId="2625051956" sldId="1948"/>
            <ac:spMk id="41" creationId="{C8A43C5A-5EF6-4656-955B-7CF6ED7605D0}"/>
          </ac:spMkLst>
        </pc:spChg>
        <pc:grpChg chg="add mod">
          <ac:chgData name="" userId="9bcf463a73b3d25e" providerId="LiveId" clId="{105BE4C7-2917-48FB-9287-2D499BD99F62}" dt="2022-10-20T15:32:56.070" v="1423" actId="1076"/>
          <ac:grpSpMkLst>
            <pc:docMk/>
            <pc:sldMk cId="2625051956" sldId="1948"/>
            <ac:grpSpMk id="6" creationId="{5C5CC190-A8E4-4E77-ADBA-167D8B3BBAA6}"/>
          </ac:grpSpMkLst>
        </pc:grpChg>
        <pc:picChg chg="add del mod">
          <ac:chgData name="" userId="9bcf463a73b3d25e" providerId="LiveId" clId="{105BE4C7-2917-48FB-9287-2D499BD99F62}" dt="2022-10-20T15:28:39.127" v="1374" actId="478"/>
          <ac:picMkLst>
            <pc:docMk/>
            <pc:sldMk cId="2625051956" sldId="1948"/>
            <ac:picMk id="14" creationId="{35274048-C261-423E-B892-8FDA0A2B24D2}"/>
          </ac:picMkLst>
        </pc:picChg>
        <pc:picChg chg="del">
          <ac:chgData name="" userId="9bcf463a73b3d25e" providerId="LiveId" clId="{105BE4C7-2917-48FB-9287-2D499BD99F62}" dt="2022-10-19T08:30:48.458" v="142" actId="478"/>
          <ac:picMkLst>
            <pc:docMk/>
            <pc:sldMk cId="2625051956" sldId="1948"/>
            <ac:picMk id="2050" creationId="{C6D69FA7-2938-4E82-B4DF-69F8C77FDF04}"/>
          </ac:picMkLst>
        </pc:picChg>
        <pc:cxnChg chg="add del mod">
          <ac:chgData name="" userId="9bcf463a73b3d25e" providerId="LiveId" clId="{105BE4C7-2917-48FB-9287-2D499BD99F62}" dt="2022-10-20T15:32:42.133" v="1421" actId="478"/>
          <ac:cxnSpMkLst>
            <pc:docMk/>
            <pc:sldMk cId="2625051956" sldId="1948"/>
            <ac:cxnSpMk id="5" creationId="{D66EFBCD-5FB4-4889-8676-E4BE19BD2E24}"/>
          </ac:cxnSpMkLst>
        </pc:cxnChg>
      </pc:sldChg>
      <pc:sldChg chg="addSp delSp modSp add delAnim modAnim">
        <pc:chgData name="" userId="9bcf463a73b3d25e" providerId="LiveId" clId="{105BE4C7-2917-48FB-9287-2D499BD99F62}" dt="2022-10-20T15:50:34.352" v="1721" actId="6549"/>
        <pc:sldMkLst>
          <pc:docMk/>
          <pc:sldMk cId="3628574990" sldId="1952"/>
        </pc:sldMkLst>
        <pc:spChg chg="del">
          <ac:chgData name="" userId="9bcf463a73b3d25e" providerId="LiveId" clId="{105BE4C7-2917-48FB-9287-2D499BD99F62}" dt="2022-10-20T08:03:39.449" v="682" actId="478"/>
          <ac:spMkLst>
            <pc:docMk/>
            <pc:sldMk cId="3628574990" sldId="1952"/>
            <ac:spMk id="7" creationId="{2C73AD41-D11C-427E-9B96-2DF08F768587}"/>
          </ac:spMkLst>
        </pc:spChg>
        <pc:spChg chg="add del mod">
          <ac:chgData name="" userId="9bcf463a73b3d25e" providerId="LiveId" clId="{105BE4C7-2917-48FB-9287-2D499BD99F62}" dt="2022-10-20T08:06:51.813" v="707" actId="478"/>
          <ac:spMkLst>
            <pc:docMk/>
            <pc:sldMk cId="3628574990" sldId="1952"/>
            <ac:spMk id="8" creationId="{9DA74BAF-EF14-424E-9B42-F3E360CFD030}"/>
          </ac:spMkLst>
        </pc:spChg>
        <pc:spChg chg="del">
          <ac:chgData name="" userId="9bcf463a73b3d25e" providerId="LiveId" clId="{105BE4C7-2917-48FB-9287-2D499BD99F62}" dt="2022-10-20T08:03:41.043" v="683" actId="478"/>
          <ac:spMkLst>
            <pc:docMk/>
            <pc:sldMk cId="3628574990" sldId="1952"/>
            <ac:spMk id="10" creationId="{5F0147E1-8CEE-471D-87AF-43E5576132F5}"/>
          </ac:spMkLst>
        </pc:spChg>
        <pc:spChg chg="add del mod">
          <ac:chgData name="" userId="9bcf463a73b3d25e" providerId="LiveId" clId="{105BE4C7-2917-48FB-9287-2D499BD99F62}" dt="2022-10-20T08:48:47.735" v="1297" actId="478"/>
          <ac:spMkLst>
            <pc:docMk/>
            <pc:sldMk cId="3628574990" sldId="1952"/>
            <ac:spMk id="12" creationId="{FC46A17C-3E73-4275-94C1-11677771DCE9}"/>
          </ac:spMkLst>
        </pc:spChg>
        <pc:spChg chg="mod">
          <ac:chgData name="" userId="9bcf463a73b3d25e" providerId="LiveId" clId="{105BE4C7-2917-48FB-9287-2D499BD99F62}" dt="2022-10-20T08:48:56.709" v="1303" actId="20577"/>
          <ac:spMkLst>
            <pc:docMk/>
            <pc:sldMk cId="3628574990" sldId="1952"/>
            <ac:spMk id="13" creationId="{4F0DBD53-7FE2-4AD6-918A-BD9132E0B948}"/>
          </ac:spMkLst>
        </pc:spChg>
        <pc:spChg chg="add mod">
          <ac:chgData name="" userId="9bcf463a73b3d25e" providerId="LiveId" clId="{105BE4C7-2917-48FB-9287-2D499BD99F62}" dt="2022-10-20T08:01:17.079" v="643" actId="1076"/>
          <ac:spMkLst>
            <pc:docMk/>
            <pc:sldMk cId="3628574990" sldId="1952"/>
            <ac:spMk id="22" creationId="{BA1ABBFB-15AD-447D-8091-6803E28CBD52}"/>
          </ac:spMkLst>
        </pc:spChg>
        <pc:spChg chg="add mod ord">
          <ac:chgData name="" userId="9bcf463a73b3d25e" providerId="LiveId" clId="{105BE4C7-2917-48FB-9287-2D499BD99F62}" dt="2022-10-20T15:50:34.352" v="1721" actId="6549"/>
          <ac:spMkLst>
            <pc:docMk/>
            <pc:sldMk cId="3628574990" sldId="1952"/>
            <ac:spMk id="27" creationId="{28EE58BD-0923-4368-98DA-6FC192F5A18E}"/>
          </ac:spMkLst>
        </pc:spChg>
        <pc:spChg chg="add del mod">
          <ac:chgData name="" userId="9bcf463a73b3d25e" providerId="LiveId" clId="{105BE4C7-2917-48FB-9287-2D499BD99F62}" dt="2022-10-20T08:48:58.132" v="1304" actId="478"/>
          <ac:spMkLst>
            <pc:docMk/>
            <pc:sldMk cId="3628574990" sldId="1952"/>
            <ac:spMk id="27" creationId="{DDEC3DDE-8A6C-4B88-BB2B-53E8E2BFC8EB}"/>
          </ac:spMkLst>
        </pc:spChg>
        <pc:spChg chg="add del mod ord">
          <ac:chgData name="" userId="9bcf463a73b3d25e" providerId="LiveId" clId="{105BE4C7-2917-48FB-9287-2D499BD99F62}" dt="2022-10-20T08:48:48.972" v="1298" actId="478"/>
          <ac:spMkLst>
            <pc:docMk/>
            <pc:sldMk cId="3628574990" sldId="1952"/>
            <ac:spMk id="28" creationId="{533D6A0F-B7C1-4200-A23D-9E2067246DC6}"/>
          </ac:spMkLst>
        </pc:spChg>
        <pc:spChg chg="add del">
          <ac:chgData name="" userId="9bcf463a73b3d25e" providerId="LiveId" clId="{105BE4C7-2917-48FB-9287-2D499BD99F62}" dt="2022-10-20T15:49:34.728" v="1688" actId="478"/>
          <ac:spMkLst>
            <pc:docMk/>
            <pc:sldMk cId="3628574990" sldId="1952"/>
            <ac:spMk id="28" creationId="{B013D749-2746-4E2D-AAF4-C183B44E031C}"/>
          </ac:spMkLst>
        </pc:spChg>
        <pc:cxnChg chg="del">
          <ac:chgData name="" userId="9bcf463a73b3d25e" providerId="LiveId" clId="{105BE4C7-2917-48FB-9287-2D499BD99F62}" dt="2022-10-20T08:03:39.449" v="682" actId="478"/>
          <ac:cxnSpMkLst>
            <pc:docMk/>
            <pc:sldMk cId="3628574990" sldId="1952"/>
            <ac:cxnSpMk id="6" creationId="{32260B22-32E8-4EC8-A6CC-F6F4F169537D}"/>
          </ac:cxnSpMkLst>
        </pc:cxnChg>
        <pc:cxnChg chg="del">
          <ac:chgData name="" userId="9bcf463a73b3d25e" providerId="LiveId" clId="{105BE4C7-2917-48FB-9287-2D499BD99F62}" dt="2022-10-20T08:03:41.043" v="683" actId="478"/>
          <ac:cxnSpMkLst>
            <pc:docMk/>
            <pc:sldMk cId="3628574990" sldId="1952"/>
            <ac:cxnSpMk id="9" creationId="{4C9B939E-B3CD-4848-80BD-0A9CA9B47DAB}"/>
          </ac:cxnSpMkLst>
        </pc:cxnChg>
      </pc:sldChg>
      <pc:sldChg chg="addSp delSp modSp add del modAnim">
        <pc:chgData name="" userId="9bcf463a73b3d25e" providerId="LiveId" clId="{105BE4C7-2917-48FB-9287-2D499BD99F62}" dt="2022-10-23T10:59:56.050" v="1875" actId="2696"/>
        <pc:sldMkLst>
          <pc:docMk/>
          <pc:sldMk cId="3001470455" sldId="1955"/>
        </pc:sldMkLst>
        <pc:spChg chg="add del mod">
          <ac:chgData name="" userId="9bcf463a73b3d25e" providerId="LiveId" clId="{105BE4C7-2917-48FB-9287-2D499BD99F62}" dt="2022-10-20T15:38:09.972" v="1441"/>
          <ac:spMkLst>
            <pc:docMk/>
            <pc:sldMk cId="3001470455" sldId="1955"/>
            <ac:spMk id="10" creationId="{D57FA271-B2B2-48C3-AC88-1052BE30296D}"/>
          </ac:spMkLst>
        </pc:spChg>
        <pc:spChg chg="del mod ord">
          <ac:chgData name="" userId="9bcf463a73b3d25e" providerId="LiveId" clId="{105BE4C7-2917-48FB-9287-2D499BD99F62}" dt="2022-10-20T15:38:09.972" v="1441"/>
          <ac:spMkLst>
            <pc:docMk/>
            <pc:sldMk cId="3001470455" sldId="1955"/>
            <ac:spMk id="15" creationId="{AB8798BF-F4BA-4731-AFBB-7120E2A30306}"/>
          </ac:spMkLst>
        </pc:spChg>
      </pc:sldChg>
      <pc:sldChg chg="addSp modSp add">
        <pc:chgData name="" userId="9bcf463a73b3d25e" providerId="LiveId" clId="{105BE4C7-2917-48FB-9287-2D499BD99F62}" dt="2022-10-24T14:13:00.329" v="1885" actId="1076"/>
        <pc:sldMkLst>
          <pc:docMk/>
          <pc:sldMk cId="371470753" sldId="1956"/>
        </pc:sldMkLst>
        <pc:spChg chg="add mod">
          <ac:chgData name="" userId="9bcf463a73b3d25e" providerId="LiveId" clId="{105BE4C7-2917-48FB-9287-2D499BD99F62}" dt="2022-10-24T14:13:00.329" v="1885" actId="1076"/>
          <ac:spMkLst>
            <pc:docMk/>
            <pc:sldMk cId="371470753" sldId="1956"/>
            <ac:spMk id="2" creationId="{C004C068-6C5D-40F3-A66D-E2568AB8AB5D}"/>
          </ac:spMkLst>
        </pc:spChg>
      </pc:sldChg>
    </pc:docChg>
  </pc:docChgLst>
  <pc:docChgLst>
    <pc:chgData name="Hong-Yi Chen" userId="9bcf463a73b3d25e" providerId="LiveId" clId="{4DFC1644-10C9-45B7-8324-52E0B1608751}"/>
    <pc:docChg chg="custSel addSld delSld modSld sldOrd">
      <pc:chgData name="Hong-Yi Chen" userId="9bcf463a73b3d25e" providerId="LiveId" clId="{4DFC1644-10C9-45B7-8324-52E0B1608751}" dt="2023-06-12T03:01:45.185" v="26" actId="1076"/>
      <pc:docMkLst>
        <pc:docMk/>
      </pc:docMkLst>
      <pc:sldChg chg="del">
        <pc:chgData name="Hong-Yi Chen" userId="9bcf463a73b3d25e" providerId="LiveId" clId="{4DFC1644-10C9-45B7-8324-52E0B1608751}" dt="2023-06-12T03:01:22.051" v="24" actId="47"/>
        <pc:sldMkLst>
          <pc:docMk/>
          <pc:sldMk cId="3199450339" sldId="1831"/>
        </pc:sldMkLst>
      </pc:sldChg>
      <pc:sldChg chg="del">
        <pc:chgData name="Hong-Yi Chen" userId="9bcf463a73b3d25e" providerId="LiveId" clId="{4DFC1644-10C9-45B7-8324-52E0B1608751}" dt="2023-06-12T03:01:22.051" v="24" actId="47"/>
        <pc:sldMkLst>
          <pc:docMk/>
          <pc:sldMk cId="4275581064" sldId="1847"/>
        </pc:sldMkLst>
      </pc:sldChg>
      <pc:sldChg chg="del">
        <pc:chgData name="Hong-Yi Chen" userId="9bcf463a73b3d25e" providerId="LiveId" clId="{4DFC1644-10C9-45B7-8324-52E0B1608751}" dt="2023-06-12T03:01:22.051" v="24" actId="47"/>
        <pc:sldMkLst>
          <pc:docMk/>
          <pc:sldMk cId="2570687207" sldId="1853"/>
        </pc:sldMkLst>
      </pc:sldChg>
      <pc:sldChg chg="del">
        <pc:chgData name="Hong-Yi Chen" userId="9bcf463a73b3d25e" providerId="LiveId" clId="{4DFC1644-10C9-45B7-8324-52E0B1608751}" dt="2023-06-12T03:01:22.051" v="24" actId="47"/>
        <pc:sldMkLst>
          <pc:docMk/>
          <pc:sldMk cId="4174982072" sldId="1855"/>
        </pc:sldMkLst>
      </pc:sldChg>
      <pc:sldChg chg="del">
        <pc:chgData name="Hong-Yi Chen" userId="9bcf463a73b3d25e" providerId="LiveId" clId="{4DFC1644-10C9-45B7-8324-52E0B1608751}" dt="2023-06-12T03:01:22.051" v="24" actId="47"/>
        <pc:sldMkLst>
          <pc:docMk/>
          <pc:sldMk cId="3106439449" sldId="1857"/>
        </pc:sldMkLst>
      </pc:sldChg>
      <pc:sldChg chg="del">
        <pc:chgData name="Hong-Yi Chen" userId="9bcf463a73b3d25e" providerId="LiveId" clId="{4DFC1644-10C9-45B7-8324-52E0B1608751}" dt="2023-06-09T13:30:52.086" v="19" actId="47"/>
        <pc:sldMkLst>
          <pc:docMk/>
          <pc:sldMk cId="248856251" sldId="1858"/>
        </pc:sldMkLst>
      </pc:sldChg>
      <pc:sldChg chg="del">
        <pc:chgData name="Hong-Yi Chen" userId="9bcf463a73b3d25e" providerId="LiveId" clId="{4DFC1644-10C9-45B7-8324-52E0B1608751}" dt="2023-06-12T03:01:22.051" v="24" actId="47"/>
        <pc:sldMkLst>
          <pc:docMk/>
          <pc:sldMk cId="298787643" sldId="1860"/>
        </pc:sldMkLst>
      </pc:sldChg>
      <pc:sldChg chg="del">
        <pc:chgData name="Hong-Yi Chen" userId="9bcf463a73b3d25e" providerId="LiveId" clId="{4DFC1644-10C9-45B7-8324-52E0B1608751}" dt="2023-06-12T03:01:22.051" v="24" actId="47"/>
        <pc:sldMkLst>
          <pc:docMk/>
          <pc:sldMk cId="4122148700" sldId="1863"/>
        </pc:sldMkLst>
      </pc:sldChg>
      <pc:sldChg chg="del">
        <pc:chgData name="Hong-Yi Chen" userId="9bcf463a73b3d25e" providerId="LiveId" clId="{4DFC1644-10C9-45B7-8324-52E0B1608751}" dt="2023-06-12T03:01:22.051" v="24" actId="47"/>
        <pc:sldMkLst>
          <pc:docMk/>
          <pc:sldMk cId="2808836513" sldId="1869"/>
        </pc:sldMkLst>
      </pc:sldChg>
      <pc:sldChg chg="del">
        <pc:chgData name="Hong-Yi Chen" userId="9bcf463a73b3d25e" providerId="LiveId" clId="{4DFC1644-10C9-45B7-8324-52E0B1608751}" dt="2023-06-12T03:01:22.051" v="24" actId="47"/>
        <pc:sldMkLst>
          <pc:docMk/>
          <pc:sldMk cId="4172982055" sldId="1870"/>
        </pc:sldMkLst>
      </pc:sldChg>
      <pc:sldChg chg="del">
        <pc:chgData name="Hong-Yi Chen" userId="9bcf463a73b3d25e" providerId="LiveId" clId="{4DFC1644-10C9-45B7-8324-52E0B1608751}" dt="2023-06-12T03:01:22.051" v="24" actId="47"/>
        <pc:sldMkLst>
          <pc:docMk/>
          <pc:sldMk cId="1958094918" sldId="1871"/>
        </pc:sldMkLst>
      </pc:sldChg>
      <pc:sldChg chg="del">
        <pc:chgData name="Hong-Yi Chen" userId="9bcf463a73b3d25e" providerId="LiveId" clId="{4DFC1644-10C9-45B7-8324-52E0B1608751}" dt="2023-06-12T03:01:22.051" v="24" actId="47"/>
        <pc:sldMkLst>
          <pc:docMk/>
          <pc:sldMk cId="2309545586" sldId="1875"/>
        </pc:sldMkLst>
      </pc:sldChg>
      <pc:sldChg chg="del">
        <pc:chgData name="Hong-Yi Chen" userId="9bcf463a73b3d25e" providerId="LiveId" clId="{4DFC1644-10C9-45B7-8324-52E0B1608751}" dt="2023-06-12T03:01:22.051" v="24" actId="47"/>
        <pc:sldMkLst>
          <pc:docMk/>
          <pc:sldMk cId="334902255" sldId="1880"/>
        </pc:sldMkLst>
      </pc:sldChg>
      <pc:sldChg chg="del">
        <pc:chgData name="Hong-Yi Chen" userId="9bcf463a73b3d25e" providerId="LiveId" clId="{4DFC1644-10C9-45B7-8324-52E0B1608751}" dt="2023-06-12T03:01:22.051" v="24" actId="47"/>
        <pc:sldMkLst>
          <pc:docMk/>
          <pc:sldMk cId="3902403311" sldId="1881"/>
        </pc:sldMkLst>
      </pc:sldChg>
      <pc:sldChg chg="del">
        <pc:chgData name="Hong-Yi Chen" userId="9bcf463a73b3d25e" providerId="LiveId" clId="{4DFC1644-10C9-45B7-8324-52E0B1608751}" dt="2023-06-12T03:01:22.051" v="24" actId="47"/>
        <pc:sldMkLst>
          <pc:docMk/>
          <pc:sldMk cId="1188714718" sldId="1882"/>
        </pc:sldMkLst>
      </pc:sldChg>
      <pc:sldChg chg="del">
        <pc:chgData name="Hong-Yi Chen" userId="9bcf463a73b3d25e" providerId="LiveId" clId="{4DFC1644-10C9-45B7-8324-52E0B1608751}" dt="2023-06-12T03:01:22.051" v="24" actId="47"/>
        <pc:sldMkLst>
          <pc:docMk/>
          <pc:sldMk cId="2442551020" sldId="1883"/>
        </pc:sldMkLst>
      </pc:sldChg>
      <pc:sldChg chg="del">
        <pc:chgData name="Hong-Yi Chen" userId="9bcf463a73b3d25e" providerId="LiveId" clId="{4DFC1644-10C9-45B7-8324-52E0B1608751}" dt="2023-06-12T03:01:22.051" v="24" actId="47"/>
        <pc:sldMkLst>
          <pc:docMk/>
          <pc:sldMk cId="1728524088" sldId="1884"/>
        </pc:sldMkLst>
      </pc:sldChg>
      <pc:sldChg chg="del">
        <pc:chgData name="Hong-Yi Chen" userId="9bcf463a73b3d25e" providerId="LiveId" clId="{4DFC1644-10C9-45B7-8324-52E0B1608751}" dt="2023-06-12T03:01:22.051" v="24" actId="47"/>
        <pc:sldMkLst>
          <pc:docMk/>
          <pc:sldMk cId="787779662" sldId="1885"/>
        </pc:sldMkLst>
      </pc:sldChg>
      <pc:sldChg chg="del">
        <pc:chgData name="Hong-Yi Chen" userId="9bcf463a73b3d25e" providerId="LiveId" clId="{4DFC1644-10C9-45B7-8324-52E0B1608751}" dt="2023-06-12T03:01:22.051" v="24" actId="47"/>
        <pc:sldMkLst>
          <pc:docMk/>
          <pc:sldMk cId="1810532730" sldId="1898"/>
        </pc:sldMkLst>
      </pc:sldChg>
      <pc:sldChg chg="del">
        <pc:chgData name="Hong-Yi Chen" userId="9bcf463a73b3d25e" providerId="LiveId" clId="{4DFC1644-10C9-45B7-8324-52E0B1608751}" dt="2023-06-12T03:01:22.051" v="24" actId="47"/>
        <pc:sldMkLst>
          <pc:docMk/>
          <pc:sldMk cId="529762069" sldId="1899"/>
        </pc:sldMkLst>
      </pc:sldChg>
      <pc:sldChg chg="del">
        <pc:chgData name="Hong-Yi Chen" userId="9bcf463a73b3d25e" providerId="LiveId" clId="{4DFC1644-10C9-45B7-8324-52E0B1608751}" dt="2023-06-12T03:01:22.051" v="24" actId="47"/>
        <pc:sldMkLst>
          <pc:docMk/>
          <pc:sldMk cId="2603327625" sldId="1900"/>
        </pc:sldMkLst>
      </pc:sldChg>
      <pc:sldChg chg="del">
        <pc:chgData name="Hong-Yi Chen" userId="9bcf463a73b3d25e" providerId="LiveId" clId="{4DFC1644-10C9-45B7-8324-52E0B1608751}" dt="2023-06-12T03:01:22.051" v="24" actId="47"/>
        <pc:sldMkLst>
          <pc:docMk/>
          <pc:sldMk cId="656890364" sldId="1901"/>
        </pc:sldMkLst>
      </pc:sldChg>
      <pc:sldChg chg="del">
        <pc:chgData name="Hong-Yi Chen" userId="9bcf463a73b3d25e" providerId="LiveId" clId="{4DFC1644-10C9-45B7-8324-52E0B1608751}" dt="2023-06-12T03:01:22.051" v="24" actId="47"/>
        <pc:sldMkLst>
          <pc:docMk/>
          <pc:sldMk cId="1340512561" sldId="1902"/>
        </pc:sldMkLst>
      </pc:sldChg>
      <pc:sldChg chg="del">
        <pc:chgData name="Hong-Yi Chen" userId="9bcf463a73b3d25e" providerId="LiveId" clId="{4DFC1644-10C9-45B7-8324-52E0B1608751}" dt="2023-06-12T03:01:22.051" v="24" actId="47"/>
        <pc:sldMkLst>
          <pc:docMk/>
          <pc:sldMk cId="1840290203" sldId="1903"/>
        </pc:sldMkLst>
      </pc:sldChg>
      <pc:sldChg chg="del">
        <pc:chgData name="Hong-Yi Chen" userId="9bcf463a73b3d25e" providerId="LiveId" clId="{4DFC1644-10C9-45B7-8324-52E0B1608751}" dt="2023-06-12T03:01:22.051" v="24" actId="47"/>
        <pc:sldMkLst>
          <pc:docMk/>
          <pc:sldMk cId="582692478" sldId="1904"/>
        </pc:sldMkLst>
      </pc:sldChg>
      <pc:sldChg chg="del">
        <pc:chgData name="Hong-Yi Chen" userId="9bcf463a73b3d25e" providerId="LiveId" clId="{4DFC1644-10C9-45B7-8324-52E0B1608751}" dt="2023-06-12T03:01:22.051" v="24" actId="47"/>
        <pc:sldMkLst>
          <pc:docMk/>
          <pc:sldMk cId="574712928" sldId="1905"/>
        </pc:sldMkLst>
      </pc:sldChg>
      <pc:sldChg chg="del">
        <pc:chgData name="Hong-Yi Chen" userId="9bcf463a73b3d25e" providerId="LiveId" clId="{4DFC1644-10C9-45B7-8324-52E0B1608751}" dt="2023-06-12T03:01:22.051" v="24" actId="47"/>
        <pc:sldMkLst>
          <pc:docMk/>
          <pc:sldMk cId="4183799568" sldId="1907"/>
        </pc:sldMkLst>
      </pc:sldChg>
      <pc:sldChg chg="del">
        <pc:chgData name="Hong-Yi Chen" userId="9bcf463a73b3d25e" providerId="LiveId" clId="{4DFC1644-10C9-45B7-8324-52E0B1608751}" dt="2023-06-12T03:01:22.051" v="24" actId="47"/>
        <pc:sldMkLst>
          <pc:docMk/>
          <pc:sldMk cId="3057317642" sldId="1908"/>
        </pc:sldMkLst>
      </pc:sldChg>
      <pc:sldChg chg="del">
        <pc:chgData name="Hong-Yi Chen" userId="9bcf463a73b3d25e" providerId="LiveId" clId="{4DFC1644-10C9-45B7-8324-52E0B1608751}" dt="2023-06-12T03:01:22.051" v="24" actId="47"/>
        <pc:sldMkLst>
          <pc:docMk/>
          <pc:sldMk cId="868555734" sldId="1909"/>
        </pc:sldMkLst>
      </pc:sldChg>
      <pc:sldChg chg="del">
        <pc:chgData name="Hong-Yi Chen" userId="9bcf463a73b3d25e" providerId="LiveId" clId="{4DFC1644-10C9-45B7-8324-52E0B1608751}" dt="2023-06-12T03:01:22.051" v="24" actId="47"/>
        <pc:sldMkLst>
          <pc:docMk/>
          <pc:sldMk cId="2415091736" sldId="1910"/>
        </pc:sldMkLst>
      </pc:sldChg>
      <pc:sldChg chg="del">
        <pc:chgData name="Hong-Yi Chen" userId="9bcf463a73b3d25e" providerId="LiveId" clId="{4DFC1644-10C9-45B7-8324-52E0B1608751}" dt="2023-06-12T03:01:22.051" v="24" actId="47"/>
        <pc:sldMkLst>
          <pc:docMk/>
          <pc:sldMk cId="1833554936" sldId="1920"/>
        </pc:sldMkLst>
      </pc:sldChg>
      <pc:sldChg chg="del ord">
        <pc:chgData name="Hong-Yi Chen" userId="9bcf463a73b3d25e" providerId="LiveId" clId="{4DFC1644-10C9-45B7-8324-52E0B1608751}" dt="2023-06-12T03:01:22.051" v="24" actId="47"/>
        <pc:sldMkLst>
          <pc:docMk/>
          <pc:sldMk cId="2903426189" sldId="1924"/>
        </pc:sldMkLst>
      </pc:sldChg>
      <pc:sldChg chg="del">
        <pc:chgData name="Hong-Yi Chen" userId="9bcf463a73b3d25e" providerId="LiveId" clId="{4DFC1644-10C9-45B7-8324-52E0B1608751}" dt="2023-06-12T03:01:22.051" v="24" actId="47"/>
        <pc:sldMkLst>
          <pc:docMk/>
          <pc:sldMk cId="999244753" sldId="1926"/>
        </pc:sldMkLst>
      </pc:sldChg>
      <pc:sldChg chg="del">
        <pc:chgData name="Hong-Yi Chen" userId="9bcf463a73b3d25e" providerId="LiveId" clId="{4DFC1644-10C9-45B7-8324-52E0B1608751}" dt="2023-06-12T03:01:22.051" v="24" actId="47"/>
        <pc:sldMkLst>
          <pc:docMk/>
          <pc:sldMk cId="4288622775" sldId="1929"/>
        </pc:sldMkLst>
      </pc:sldChg>
      <pc:sldChg chg="del">
        <pc:chgData name="Hong-Yi Chen" userId="9bcf463a73b3d25e" providerId="LiveId" clId="{4DFC1644-10C9-45B7-8324-52E0B1608751}" dt="2023-06-12T03:01:22.051" v="24" actId="47"/>
        <pc:sldMkLst>
          <pc:docMk/>
          <pc:sldMk cId="2817405203" sldId="1932"/>
        </pc:sldMkLst>
      </pc:sldChg>
      <pc:sldChg chg="del">
        <pc:chgData name="Hong-Yi Chen" userId="9bcf463a73b3d25e" providerId="LiveId" clId="{4DFC1644-10C9-45B7-8324-52E0B1608751}" dt="2023-06-12T03:01:22.051" v="24" actId="47"/>
        <pc:sldMkLst>
          <pc:docMk/>
          <pc:sldMk cId="1897838765" sldId="1933"/>
        </pc:sldMkLst>
      </pc:sldChg>
      <pc:sldChg chg="del">
        <pc:chgData name="Hong-Yi Chen" userId="9bcf463a73b3d25e" providerId="LiveId" clId="{4DFC1644-10C9-45B7-8324-52E0B1608751}" dt="2023-06-12T03:01:22.051" v="24" actId="47"/>
        <pc:sldMkLst>
          <pc:docMk/>
          <pc:sldMk cId="347612131" sldId="1935"/>
        </pc:sldMkLst>
      </pc:sldChg>
      <pc:sldChg chg="del">
        <pc:chgData name="Hong-Yi Chen" userId="9bcf463a73b3d25e" providerId="LiveId" clId="{4DFC1644-10C9-45B7-8324-52E0B1608751}" dt="2023-06-12T03:01:22.051" v="24" actId="47"/>
        <pc:sldMkLst>
          <pc:docMk/>
          <pc:sldMk cId="1069702793" sldId="1936"/>
        </pc:sldMkLst>
      </pc:sldChg>
      <pc:sldChg chg="del">
        <pc:chgData name="Hong-Yi Chen" userId="9bcf463a73b3d25e" providerId="LiveId" clId="{4DFC1644-10C9-45B7-8324-52E0B1608751}" dt="2023-06-12T03:01:22.051" v="24" actId="47"/>
        <pc:sldMkLst>
          <pc:docMk/>
          <pc:sldMk cId="791153936" sldId="1937"/>
        </pc:sldMkLst>
      </pc:sldChg>
      <pc:sldChg chg="del">
        <pc:chgData name="Hong-Yi Chen" userId="9bcf463a73b3d25e" providerId="LiveId" clId="{4DFC1644-10C9-45B7-8324-52E0B1608751}" dt="2023-06-12T03:01:22.051" v="24" actId="47"/>
        <pc:sldMkLst>
          <pc:docMk/>
          <pc:sldMk cId="916266388" sldId="1939"/>
        </pc:sldMkLst>
      </pc:sldChg>
      <pc:sldChg chg="del">
        <pc:chgData name="Hong-Yi Chen" userId="9bcf463a73b3d25e" providerId="LiveId" clId="{4DFC1644-10C9-45B7-8324-52E0B1608751}" dt="2023-06-12T03:01:22.051" v="24" actId="47"/>
        <pc:sldMkLst>
          <pc:docMk/>
          <pc:sldMk cId="3196307488" sldId="1944"/>
        </pc:sldMkLst>
      </pc:sldChg>
      <pc:sldChg chg="del">
        <pc:chgData name="Hong-Yi Chen" userId="9bcf463a73b3d25e" providerId="LiveId" clId="{4DFC1644-10C9-45B7-8324-52E0B1608751}" dt="2023-06-12T03:01:22.051" v="24" actId="47"/>
        <pc:sldMkLst>
          <pc:docMk/>
          <pc:sldMk cId="4059144404" sldId="1945"/>
        </pc:sldMkLst>
      </pc:sldChg>
      <pc:sldChg chg="del">
        <pc:chgData name="Hong-Yi Chen" userId="9bcf463a73b3d25e" providerId="LiveId" clId="{4DFC1644-10C9-45B7-8324-52E0B1608751}" dt="2023-06-12T03:01:22.051" v="24" actId="47"/>
        <pc:sldMkLst>
          <pc:docMk/>
          <pc:sldMk cId="3069264701" sldId="1946"/>
        </pc:sldMkLst>
      </pc:sldChg>
      <pc:sldChg chg="addSp modSp mod">
        <pc:chgData name="Hong-Yi Chen" userId="9bcf463a73b3d25e" providerId="LiveId" clId="{4DFC1644-10C9-45B7-8324-52E0B1608751}" dt="2023-06-12T03:01:45.185" v="26" actId="1076"/>
        <pc:sldMkLst>
          <pc:docMk/>
          <pc:sldMk cId="371470753" sldId="1956"/>
        </pc:sldMkLst>
        <pc:spChg chg="mod">
          <ac:chgData name="Hong-Yi Chen" userId="9bcf463a73b3d25e" providerId="LiveId" clId="{4DFC1644-10C9-45B7-8324-52E0B1608751}" dt="2023-06-12T03:01:45.185" v="26" actId="1076"/>
          <ac:spMkLst>
            <pc:docMk/>
            <pc:sldMk cId="371470753" sldId="1956"/>
            <ac:spMk id="2" creationId="{C004C068-6C5D-40F3-A66D-E2568AB8AB5D}"/>
          </ac:spMkLst>
        </pc:spChg>
        <pc:spChg chg="add mod">
          <ac:chgData name="Hong-Yi Chen" userId="9bcf463a73b3d25e" providerId="LiveId" clId="{4DFC1644-10C9-45B7-8324-52E0B1608751}" dt="2023-06-12T03:01:36.645" v="25"/>
          <ac:spMkLst>
            <pc:docMk/>
            <pc:sldMk cId="371470753" sldId="1956"/>
            <ac:spMk id="3" creationId="{6B8734C1-D1E8-49EF-AC8D-97B8CB3011D7}"/>
          </ac:spMkLst>
        </pc:spChg>
      </pc:sldChg>
      <pc:sldChg chg="del">
        <pc:chgData name="Hong-Yi Chen" userId="9bcf463a73b3d25e" providerId="LiveId" clId="{4DFC1644-10C9-45B7-8324-52E0B1608751}" dt="2023-06-12T03:01:22.051" v="24" actId="47"/>
        <pc:sldMkLst>
          <pc:docMk/>
          <pc:sldMk cId="4096985397" sldId="1958"/>
        </pc:sldMkLst>
      </pc:sldChg>
      <pc:sldChg chg="del">
        <pc:chgData name="Hong-Yi Chen" userId="9bcf463a73b3d25e" providerId="LiveId" clId="{4DFC1644-10C9-45B7-8324-52E0B1608751}" dt="2023-06-12T03:01:22.051" v="24" actId="47"/>
        <pc:sldMkLst>
          <pc:docMk/>
          <pc:sldMk cId="3523109734" sldId="1959"/>
        </pc:sldMkLst>
      </pc:sldChg>
      <pc:sldChg chg="del">
        <pc:chgData name="Hong-Yi Chen" userId="9bcf463a73b3d25e" providerId="LiveId" clId="{4DFC1644-10C9-45B7-8324-52E0B1608751}" dt="2023-06-12T03:01:22.051" v="24" actId="47"/>
        <pc:sldMkLst>
          <pc:docMk/>
          <pc:sldMk cId="3718377945" sldId="1962"/>
        </pc:sldMkLst>
      </pc:sldChg>
      <pc:sldChg chg="add del">
        <pc:chgData name="Hong-Yi Chen" userId="9bcf463a73b3d25e" providerId="LiveId" clId="{4DFC1644-10C9-45B7-8324-52E0B1608751}" dt="2023-06-12T03:01:22.051" v="24" actId="47"/>
        <pc:sldMkLst>
          <pc:docMk/>
          <pc:sldMk cId="2451240224" sldId="1965"/>
        </pc:sldMkLst>
      </pc:sldChg>
      <pc:sldChg chg="del">
        <pc:chgData name="Hong-Yi Chen" userId="9bcf463a73b3d25e" providerId="LiveId" clId="{4DFC1644-10C9-45B7-8324-52E0B1608751}" dt="2023-06-12T03:01:22.051" v="24" actId="47"/>
        <pc:sldMkLst>
          <pc:docMk/>
          <pc:sldMk cId="2340953803" sldId="1967"/>
        </pc:sldMkLst>
      </pc:sldChg>
      <pc:sldChg chg="del ord">
        <pc:chgData name="Hong-Yi Chen" userId="9bcf463a73b3d25e" providerId="LiveId" clId="{4DFC1644-10C9-45B7-8324-52E0B1608751}" dt="2023-06-12T03:01:22.051" v="24" actId="47"/>
        <pc:sldMkLst>
          <pc:docMk/>
          <pc:sldMk cId="206555413" sldId="1968"/>
        </pc:sldMkLst>
      </pc:sldChg>
      <pc:sldChg chg="del">
        <pc:chgData name="Hong-Yi Chen" userId="9bcf463a73b3d25e" providerId="LiveId" clId="{4DFC1644-10C9-45B7-8324-52E0B1608751}" dt="2023-06-12T03:01:22.051" v="24" actId="47"/>
        <pc:sldMkLst>
          <pc:docMk/>
          <pc:sldMk cId="3497589325" sldId="1971"/>
        </pc:sldMkLst>
      </pc:sldChg>
      <pc:sldChg chg="del">
        <pc:chgData name="Hong-Yi Chen" userId="9bcf463a73b3d25e" providerId="LiveId" clId="{4DFC1644-10C9-45B7-8324-52E0B1608751}" dt="2023-06-12T03:01:22.051" v="24" actId="47"/>
        <pc:sldMkLst>
          <pc:docMk/>
          <pc:sldMk cId="2620473292" sldId="1972"/>
        </pc:sldMkLst>
      </pc:sldChg>
      <pc:sldChg chg="del">
        <pc:chgData name="Hong-Yi Chen" userId="9bcf463a73b3d25e" providerId="LiveId" clId="{4DFC1644-10C9-45B7-8324-52E0B1608751}" dt="2023-06-12T03:01:22.051" v="24" actId="47"/>
        <pc:sldMkLst>
          <pc:docMk/>
          <pc:sldMk cId="2783862627" sldId="1976"/>
        </pc:sldMkLst>
      </pc:sldChg>
      <pc:sldChg chg="del">
        <pc:chgData name="Hong-Yi Chen" userId="9bcf463a73b3d25e" providerId="LiveId" clId="{4DFC1644-10C9-45B7-8324-52E0B1608751}" dt="2023-06-12T03:01:22.051" v="24" actId="47"/>
        <pc:sldMkLst>
          <pc:docMk/>
          <pc:sldMk cId="3744609700" sldId="1977"/>
        </pc:sldMkLst>
      </pc:sldChg>
      <pc:sldChg chg="del">
        <pc:chgData name="Hong-Yi Chen" userId="9bcf463a73b3d25e" providerId="LiveId" clId="{4DFC1644-10C9-45B7-8324-52E0B1608751}" dt="2023-06-12T03:01:22.051" v="24" actId="47"/>
        <pc:sldMkLst>
          <pc:docMk/>
          <pc:sldMk cId="1170806379" sldId="1980"/>
        </pc:sldMkLst>
      </pc:sldChg>
      <pc:sldChg chg="del">
        <pc:chgData name="Hong-Yi Chen" userId="9bcf463a73b3d25e" providerId="LiveId" clId="{4DFC1644-10C9-45B7-8324-52E0B1608751}" dt="2023-06-12T03:01:22.051" v="24" actId="47"/>
        <pc:sldMkLst>
          <pc:docMk/>
          <pc:sldMk cId="277053663" sldId="1981"/>
        </pc:sldMkLst>
      </pc:sldChg>
      <pc:sldChg chg="del">
        <pc:chgData name="Hong-Yi Chen" userId="9bcf463a73b3d25e" providerId="LiveId" clId="{4DFC1644-10C9-45B7-8324-52E0B1608751}" dt="2023-06-12T03:01:22.051" v="24" actId="47"/>
        <pc:sldMkLst>
          <pc:docMk/>
          <pc:sldMk cId="2578861336" sldId="1983"/>
        </pc:sldMkLst>
      </pc:sldChg>
      <pc:sldChg chg="del">
        <pc:chgData name="Hong-Yi Chen" userId="9bcf463a73b3d25e" providerId="LiveId" clId="{4DFC1644-10C9-45B7-8324-52E0B1608751}" dt="2023-06-12T03:01:22.051" v="24" actId="47"/>
        <pc:sldMkLst>
          <pc:docMk/>
          <pc:sldMk cId="1446320571" sldId="1984"/>
        </pc:sldMkLst>
      </pc:sldChg>
      <pc:sldChg chg="del">
        <pc:chgData name="Hong-Yi Chen" userId="9bcf463a73b3d25e" providerId="LiveId" clId="{4DFC1644-10C9-45B7-8324-52E0B1608751}" dt="2023-06-12T03:01:22.051" v="24" actId="47"/>
        <pc:sldMkLst>
          <pc:docMk/>
          <pc:sldMk cId="1557806337" sldId="1986"/>
        </pc:sldMkLst>
      </pc:sldChg>
      <pc:sldChg chg="del">
        <pc:chgData name="Hong-Yi Chen" userId="9bcf463a73b3d25e" providerId="LiveId" clId="{4DFC1644-10C9-45B7-8324-52E0B1608751}" dt="2023-06-12T03:01:22.051" v="24" actId="47"/>
        <pc:sldMkLst>
          <pc:docMk/>
          <pc:sldMk cId="3992534332" sldId="1987"/>
        </pc:sldMkLst>
      </pc:sldChg>
      <pc:sldChg chg="delSp del mod">
        <pc:chgData name="Hong-Yi Chen" userId="9bcf463a73b3d25e" providerId="LiveId" clId="{4DFC1644-10C9-45B7-8324-52E0B1608751}" dt="2023-06-12T03:01:22.051" v="24" actId="47"/>
        <pc:sldMkLst>
          <pc:docMk/>
          <pc:sldMk cId="2224645579" sldId="2019"/>
        </pc:sldMkLst>
        <pc:grpChg chg="del">
          <ac:chgData name="Hong-Yi Chen" userId="9bcf463a73b3d25e" providerId="LiveId" clId="{4DFC1644-10C9-45B7-8324-52E0B1608751}" dt="2023-06-05T23:47:18.703" v="9" actId="478"/>
          <ac:grpSpMkLst>
            <pc:docMk/>
            <pc:sldMk cId="2224645579" sldId="2019"/>
            <ac:grpSpMk id="6" creationId="{EF56198E-CE98-4F38-BE36-96A77607DEEF}"/>
          </ac:grpSpMkLst>
        </pc:grpChg>
      </pc:sldChg>
      <pc:sldChg chg="del">
        <pc:chgData name="Hong-Yi Chen" userId="9bcf463a73b3d25e" providerId="LiveId" clId="{4DFC1644-10C9-45B7-8324-52E0B1608751}" dt="2023-06-05T23:47:11.990" v="7" actId="47"/>
        <pc:sldMkLst>
          <pc:docMk/>
          <pc:sldMk cId="4125859843" sldId="2020"/>
        </pc:sldMkLst>
      </pc:sldChg>
      <pc:sldChg chg="del">
        <pc:chgData name="Hong-Yi Chen" userId="9bcf463a73b3d25e" providerId="LiveId" clId="{4DFC1644-10C9-45B7-8324-52E0B1608751}" dt="2023-06-09T13:28:51.525" v="11" actId="47"/>
        <pc:sldMkLst>
          <pc:docMk/>
          <pc:sldMk cId="3318796924" sldId="2021"/>
        </pc:sldMkLst>
      </pc:sldChg>
      <pc:sldChg chg="del">
        <pc:chgData name="Hong-Yi Chen" userId="9bcf463a73b3d25e" providerId="LiveId" clId="{4DFC1644-10C9-45B7-8324-52E0B1608751}" dt="2023-06-12T03:01:22.051" v="24" actId="47"/>
        <pc:sldMkLst>
          <pc:docMk/>
          <pc:sldMk cId="1722247726" sldId="2022"/>
        </pc:sldMkLst>
      </pc:sldChg>
      <pc:sldChg chg="del">
        <pc:chgData name="Hong-Yi Chen" userId="9bcf463a73b3d25e" providerId="LiveId" clId="{4DFC1644-10C9-45B7-8324-52E0B1608751}" dt="2023-06-12T03:01:22.051" v="24" actId="47"/>
        <pc:sldMkLst>
          <pc:docMk/>
          <pc:sldMk cId="2104903983" sldId="2028"/>
        </pc:sldMkLst>
      </pc:sldChg>
      <pc:sldChg chg="del">
        <pc:chgData name="Hong-Yi Chen" userId="9bcf463a73b3d25e" providerId="LiveId" clId="{4DFC1644-10C9-45B7-8324-52E0B1608751}" dt="2023-06-12T03:01:22.051" v="24" actId="47"/>
        <pc:sldMkLst>
          <pc:docMk/>
          <pc:sldMk cId="1495804008" sldId="2029"/>
        </pc:sldMkLst>
      </pc:sldChg>
      <pc:sldChg chg="del">
        <pc:chgData name="Hong-Yi Chen" userId="9bcf463a73b3d25e" providerId="LiveId" clId="{4DFC1644-10C9-45B7-8324-52E0B1608751}" dt="2023-06-12T03:01:22.051" v="24" actId="47"/>
        <pc:sldMkLst>
          <pc:docMk/>
          <pc:sldMk cId="1362213673" sldId="2030"/>
        </pc:sldMkLst>
      </pc:sldChg>
      <pc:sldChg chg="new del">
        <pc:chgData name="Hong-Yi Chen" userId="9bcf463a73b3d25e" providerId="LiveId" clId="{4DFC1644-10C9-45B7-8324-52E0B1608751}" dt="2023-06-05T23:46:57.831" v="4" actId="47"/>
        <pc:sldMkLst>
          <pc:docMk/>
          <pc:sldMk cId="3205057853" sldId="2031"/>
        </pc:sldMkLst>
      </pc:sldChg>
      <pc:sldChg chg="add del">
        <pc:chgData name="Hong-Yi Chen" userId="9bcf463a73b3d25e" providerId="LiveId" clId="{4DFC1644-10C9-45B7-8324-52E0B1608751}" dt="2023-06-09T13:29:42.985" v="15" actId="47"/>
        <pc:sldMkLst>
          <pc:docMk/>
          <pc:sldMk cId="1381437054" sldId="2032"/>
        </pc:sldMkLst>
      </pc:sldChg>
      <pc:sldChg chg="add del">
        <pc:chgData name="Hong-Yi Chen" userId="9bcf463a73b3d25e" providerId="LiveId" clId="{4DFC1644-10C9-45B7-8324-52E0B1608751}" dt="2023-06-09T13:30:14.851" v="17" actId="47"/>
        <pc:sldMkLst>
          <pc:docMk/>
          <pc:sldMk cId="624347743" sldId="2033"/>
        </pc:sldMkLst>
      </pc:sldChg>
      <pc:sldChg chg="addSp delSp modSp add del mod delAnim">
        <pc:chgData name="Hong-Yi Chen" userId="9bcf463a73b3d25e" providerId="LiveId" clId="{4DFC1644-10C9-45B7-8324-52E0B1608751}" dt="2023-06-12T03:01:22.051" v="24" actId="47"/>
        <pc:sldMkLst>
          <pc:docMk/>
          <pc:sldMk cId="3206367433" sldId="2034"/>
        </pc:sldMkLst>
        <pc:spChg chg="del">
          <ac:chgData name="Hong-Yi Chen" userId="9bcf463a73b3d25e" providerId="LiveId" clId="{4DFC1644-10C9-45B7-8324-52E0B1608751}" dt="2023-06-11T07:28:26.226" v="20" actId="478"/>
          <ac:spMkLst>
            <pc:docMk/>
            <pc:sldMk cId="3206367433" sldId="2034"/>
            <ac:spMk id="68" creationId="{6EB7E763-9D94-4993-94B3-39E3F3EE8094}"/>
          </ac:spMkLst>
        </pc:spChg>
        <pc:spChg chg="add mod">
          <ac:chgData name="Hong-Yi Chen" userId="9bcf463a73b3d25e" providerId="LiveId" clId="{4DFC1644-10C9-45B7-8324-52E0B1608751}" dt="2023-06-11T07:28:26.580" v="21"/>
          <ac:spMkLst>
            <pc:docMk/>
            <pc:sldMk cId="3206367433" sldId="2034"/>
            <ac:spMk id="69" creationId="{832896BD-4AE4-4DE0-B0F4-44BCAFC08F96}"/>
          </ac:spMkLst>
        </pc:spChg>
      </pc:sldChg>
      <pc:sldChg chg="add del">
        <pc:chgData name="Hong-Yi Chen" userId="9bcf463a73b3d25e" providerId="LiveId" clId="{4DFC1644-10C9-45B7-8324-52E0B1608751}" dt="2023-06-12T03:01:22.051" v="24" actId="47"/>
        <pc:sldMkLst>
          <pc:docMk/>
          <pc:sldMk cId="3376292275" sldId="2035"/>
        </pc:sldMkLst>
      </pc:sldChg>
      <pc:sldChg chg="addSp delSp modSp add del mod">
        <pc:chgData name="Hong-Yi Chen" userId="9bcf463a73b3d25e" providerId="LiveId" clId="{4DFC1644-10C9-45B7-8324-52E0B1608751}" dt="2023-06-12T03:01:22.051" v="24" actId="47"/>
        <pc:sldMkLst>
          <pc:docMk/>
          <pc:sldMk cId="3417349878" sldId="2036"/>
        </pc:sldMkLst>
        <pc:spChg chg="del">
          <ac:chgData name="Hong-Yi Chen" userId="9bcf463a73b3d25e" providerId="LiveId" clId="{4DFC1644-10C9-45B7-8324-52E0B1608751}" dt="2023-06-11T07:28:34.429" v="22" actId="478"/>
          <ac:spMkLst>
            <pc:docMk/>
            <pc:sldMk cId="3417349878" sldId="2036"/>
            <ac:spMk id="68" creationId="{0A1F5AB7-7C41-4F65-A4BE-7827AF852793}"/>
          </ac:spMkLst>
        </pc:spChg>
        <pc:spChg chg="add mod">
          <ac:chgData name="Hong-Yi Chen" userId="9bcf463a73b3d25e" providerId="LiveId" clId="{4DFC1644-10C9-45B7-8324-52E0B1608751}" dt="2023-06-11T07:28:34.716" v="23"/>
          <ac:spMkLst>
            <pc:docMk/>
            <pc:sldMk cId="3417349878" sldId="2036"/>
            <ac:spMk id="69" creationId="{584F0A84-8FBB-4135-A7C9-2E88F96D90CD}"/>
          </ac:spMkLst>
        </pc:spChg>
      </pc:sldChg>
      <pc:sldChg chg="add del">
        <pc:chgData name="Hong-Yi Chen" userId="9bcf463a73b3d25e" providerId="LiveId" clId="{4DFC1644-10C9-45B7-8324-52E0B1608751}" dt="2023-06-12T03:01:22.051" v="24" actId="47"/>
        <pc:sldMkLst>
          <pc:docMk/>
          <pc:sldMk cId="4081513104" sldId="2037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 dirty="0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33364C-5B16-4FF3-9C47-DCEE136A63DC}" type="datetimeFigureOut">
              <a:rPr lang="zh-TW" altLang="en-US" smtClean="0"/>
              <a:t>2023/10/18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572A64-0A06-454E-89AE-A796F67C15E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15285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922235-72D7-48BF-B41F-A1F98B0AB2D9}" type="datetimeFigureOut">
              <a:rPr lang="zh-TW" altLang="en-US" smtClean="0"/>
              <a:t>2023/10/18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7421C6-997E-4BE6-A44E-CB8F0AFB074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414726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7421C6-997E-4BE6-A44E-CB8F0AFB074A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847219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7421C6-997E-4BE6-A44E-CB8F0AFB074A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092536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7421C6-997E-4BE6-A44E-CB8F0AFB074A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52869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7421C6-997E-4BE6-A44E-CB8F0AFB074A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536829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7421C6-997E-4BE6-A44E-CB8F0AFB074A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629786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封面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406400" y="6175384"/>
            <a:ext cx="12192000" cy="1079875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88611"/>
            <a:endParaRPr lang="zh-TW" altLang="en-US" sz="807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06400" y="406275"/>
            <a:ext cx="467488" cy="68580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88611"/>
            <a:endParaRPr lang="zh-TW" altLang="en-US" sz="2151">
              <a:solidFill>
                <a:prstClr val="white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69109"/>
            <a:ext cx="12192000" cy="1079875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88611"/>
            <a:endParaRPr lang="zh-TW" altLang="en-US" sz="807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0" y="0"/>
            <a:ext cx="467488" cy="68580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88611"/>
            <a:endParaRPr lang="zh-TW" altLang="en-US" sz="2151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1722695" y="7213"/>
            <a:ext cx="467488" cy="6841772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88611"/>
            <a:endParaRPr lang="zh-TW" altLang="en-US" sz="2151">
              <a:solidFill>
                <a:prstClr val="white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9790" y="7162"/>
            <a:ext cx="2519836" cy="1124745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88611"/>
            <a:endParaRPr lang="zh-TW" altLang="en-US" sz="807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420" y="15469"/>
            <a:ext cx="12192000" cy="337184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88611"/>
            <a:endParaRPr lang="zh-TW" altLang="en-US" sz="807">
              <a:solidFill>
                <a:prstClr val="white"/>
              </a:solidFill>
            </a:endParaRPr>
          </a:p>
        </p:txBody>
      </p:sp>
      <p:sp>
        <p:nvSpPr>
          <p:cNvPr id="13" name="Rectangle 15"/>
          <p:cNvSpPr/>
          <p:nvPr userDrawn="1"/>
        </p:nvSpPr>
        <p:spPr>
          <a:xfrm>
            <a:off x="406400" y="6175384"/>
            <a:ext cx="12192000" cy="1079875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88611"/>
            <a:endParaRPr lang="zh-TW" altLang="en-US" sz="807">
              <a:solidFill>
                <a:prstClr val="white"/>
              </a:solidFill>
            </a:endParaRPr>
          </a:p>
        </p:txBody>
      </p:sp>
      <p:sp>
        <p:nvSpPr>
          <p:cNvPr id="14" name="Rectangle 16"/>
          <p:cNvSpPr/>
          <p:nvPr userDrawn="1"/>
        </p:nvSpPr>
        <p:spPr>
          <a:xfrm>
            <a:off x="406400" y="406275"/>
            <a:ext cx="467488" cy="68580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88611"/>
            <a:endParaRPr lang="zh-TW" altLang="en-US" sz="2151">
              <a:solidFill>
                <a:prstClr val="white"/>
              </a:solidFill>
            </a:endParaRPr>
          </a:p>
        </p:txBody>
      </p:sp>
      <p:sp>
        <p:nvSpPr>
          <p:cNvPr id="15" name="Rectangle 18"/>
          <p:cNvSpPr/>
          <p:nvPr userDrawn="1"/>
        </p:nvSpPr>
        <p:spPr>
          <a:xfrm>
            <a:off x="406400" y="414584"/>
            <a:ext cx="12192000" cy="337184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88611"/>
            <a:endParaRPr lang="zh-TW" altLang="en-US" sz="807">
              <a:solidFill>
                <a:prstClr val="white"/>
              </a:solidFill>
            </a:endParaRPr>
          </a:p>
        </p:txBody>
      </p:sp>
      <p:sp>
        <p:nvSpPr>
          <p:cNvPr id="18" name="Rectangle 24"/>
          <p:cNvSpPr/>
          <p:nvPr userDrawn="1"/>
        </p:nvSpPr>
        <p:spPr>
          <a:xfrm>
            <a:off x="0" y="5769109"/>
            <a:ext cx="12192000" cy="1079875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88611"/>
            <a:endParaRPr lang="zh-TW" altLang="en-US" sz="807">
              <a:solidFill>
                <a:prstClr val="white"/>
              </a:solidFill>
            </a:endParaRPr>
          </a:p>
        </p:txBody>
      </p:sp>
      <p:sp>
        <p:nvSpPr>
          <p:cNvPr id="20" name="Rectangle 25"/>
          <p:cNvSpPr/>
          <p:nvPr userDrawn="1"/>
        </p:nvSpPr>
        <p:spPr>
          <a:xfrm>
            <a:off x="0" y="0"/>
            <a:ext cx="467488" cy="68580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88611"/>
            <a:endParaRPr lang="zh-TW" altLang="en-US" sz="2151">
              <a:solidFill>
                <a:prstClr val="white"/>
              </a:solidFill>
            </a:endParaRPr>
          </a:p>
        </p:txBody>
      </p:sp>
      <p:sp>
        <p:nvSpPr>
          <p:cNvPr id="21" name="Rectangle 26"/>
          <p:cNvSpPr/>
          <p:nvPr userDrawn="1"/>
        </p:nvSpPr>
        <p:spPr>
          <a:xfrm>
            <a:off x="11722695" y="7213"/>
            <a:ext cx="467488" cy="6841772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88611"/>
            <a:endParaRPr lang="zh-TW" altLang="en-US" sz="2151">
              <a:solidFill>
                <a:prstClr val="white"/>
              </a:solidFill>
            </a:endParaRPr>
          </a:p>
        </p:txBody>
      </p:sp>
      <p:sp>
        <p:nvSpPr>
          <p:cNvPr id="22" name="Rectangle 27"/>
          <p:cNvSpPr/>
          <p:nvPr userDrawn="1"/>
        </p:nvSpPr>
        <p:spPr>
          <a:xfrm>
            <a:off x="9790" y="7162"/>
            <a:ext cx="2519836" cy="1124745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88611"/>
            <a:endParaRPr lang="zh-TW" altLang="en-US" sz="807">
              <a:solidFill>
                <a:prstClr val="white"/>
              </a:solidFill>
            </a:endParaRPr>
          </a:p>
        </p:txBody>
      </p:sp>
      <p:sp>
        <p:nvSpPr>
          <p:cNvPr id="23" name="Rectangle 28"/>
          <p:cNvSpPr/>
          <p:nvPr userDrawn="1"/>
        </p:nvSpPr>
        <p:spPr>
          <a:xfrm>
            <a:off x="3420" y="15469"/>
            <a:ext cx="12192000" cy="337184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88611"/>
            <a:endParaRPr lang="zh-TW" altLang="en-US" sz="807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23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限制線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68984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單元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99586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>
            <a:extLst>
              <a:ext uri="{FF2B5EF4-FFF2-40B4-BE49-F238E27FC236}">
                <a16:creationId xmlns:a16="http://schemas.microsoft.com/office/drawing/2014/main" id="{BDAC5812-C673-4BB4-B0F8-D62150C03D2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9525"/>
            <a:ext cx="12192000" cy="6838950"/>
          </a:xfrm>
          <a:prstGeom prst="rect">
            <a:avLst/>
          </a:prstGeom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id="{BBD11946-B43E-499D-9E78-BD51E6E86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4800" b="1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F73F263-42CE-42CA-B548-8887B47597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2C0720D-67E7-4306-9A8F-B05C54AD6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90601-6AFF-4F12-8AFC-CBCA550E691C}" type="datetimeFigureOut">
              <a:rPr lang="zh-TW" altLang="en-US" smtClean="0"/>
              <a:t>2023/10/18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8F9EDD6-B3B6-4E11-BEF0-8D9417CD8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483ECEF-1275-479E-8E6A-28EF09AF0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40A2A-F063-432C-B251-A69E1E0A2C7A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DB0B9B34-E0EB-4330-AF6A-3EADEDFDD48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39683"/>
          <a:stretch/>
        </p:blipFill>
        <p:spPr>
          <a:xfrm>
            <a:off x="9168937" y="1996"/>
            <a:ext cx="3065690" cy="580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5501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8267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</p:sldLayoutIdLst>
  <p:txStyles>
    <p:titleStyle>
      <a:lvl1pPr algn="ctr" defTabSz="1088611" rtl="0" eaLnBrk="1" latinLnBrk="0" hangingPunct="1">
        <a:spcBef>
          <a:spcPct val="0"/>
        </a:spcBef>
        <a:buNone/>
        <a:defRPr sz="4300" kern="1200">
          <a:solidFill>
            <a:srgbClr val="FFFF00"/>
          </a:solidFill>
          <a:latin typeface="微軟正黑體" pitchFamily="34" charset="-120"/>
          <a:ea typeface="微軟正黑體" pitchFamily="34" charset="-120"/>
          <a:cs typeface="Times New Roman" pitchFamily="18" charset="0"/>
        </a:defRPr>
      </a:lvl1pPr>
    </p:titleStyle>
    <p:bodyStyle>
      <a:lvl1pPr marL="408230" indent="-408230" algn="l" defTabSz="1088611" rtl="0" eaLnBrk="1" latinLnBrk="0" hangingPunct="1">
        <a:spcBef>
          <a:spcPct val="20000"/>
        </a:spcBef>
        <a:buFont typeface="Arial" pitchFamily="34" charset="0"/>
        <a:buChar char="•"/>
        <a:defRPr sz="3351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Times New Roman" pitchFamily="18" charset="0"/>
        </a:defRPr>
      </a:lvl1pPr>
      <a:lvl2pPr marL="884497" indent="-340191" algn="l" defTabSz="1088611" rtl="0" eaLnBrk="1" latinLnBrk="0" hangingPunct="1">
        <a:spcBef>
          <a:spcPct val="20000"/>
        </a:spcBef>
        <a:buFont typeface="Arial" pitchFamily="34" charset="0"/>
        <a:buChar char="–"/>
        <a:defRPr sz="2851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Times New Roman" pitchFamily="18" charset="0"/>
        </a:defRPr>
      </a:lvl2pPr>
      <a:lvl3pPr marL="1360765" indent="-272153" algn="l" defTabSz="1088611" rtl="0" eaLnBrk="1" latinLnBrk="0" hangingPunct="1">
        <a:spcBef>
          <a:spcPct val="20000"/>
        </a:spcBef>
        <a:buFont typeface="Arial" pitchFamily="34" charset="0"/>
        <a:buChar char="•"/>
        <a:defRPr sz="2851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Times New Roman" pitchFamily="18" charset="0"/>
        </a:defRPr>
      </a:lvl3pPr>
      <a:lvl4pPr marL="1905071" indent="-272153" algn="l" defTabSz="1088611" rtl="0" eaLnBrk="1" latinLnBrk="0" hangingPunct="1">
        <a:spcBef>
          <a:spcPct val="20000"/>
        </a:spcBef>
        <a:buFont typeface="Arial" pitchFamily="34" charset="0"/>
        <a:buChar char="–"/>
        <a:defRPr sz="2851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Times New Roman" pitchFamily="18" charset="0"/>
        </a:defRPr>
      </a:lvl4pPr>
      <a:lvl5pPr marL="2449376" indent="-272153" algn="l" defTabSz="1088611" rtl="0" eaLnBrk="1" latinLnBrk="0" hangingPunct="1">
        <a:spcBef>
          <a:spcPct val="20000"/>
        </a:spcBef>
        <a:buFont typeface="Arial" pitchFamily="34" charset="0"/>
        <a:buChar char="»"/>
        <a:defRPr sz="2851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Times New Roman" pitchFamily="18" charset="0"/>
        </a:defRPr>
      </a:lvl5pPr>
      <a:lvl6pPr marL="2993682" indent="-272153" algn="l" defTabSz="1088611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988" indent="-272153" algn="l" defTabSz="1088611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2294" indent="-272153" algn="l" defTabSz="1088611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6600" indent="-272153" algn="l" defTabSz="1088611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1088611" rtl="0" eaLnBrk="1" latinLnBrk="0" hangingPunct="1">
        <a:defRPr sz="2151" kern="1200">
          <a:solidFill>
            <a:schemeClr val="tx1"/>
          </a:solidFill>
          <a:latin typeface="+mn-lt"/>
          <a:ea typeface="+mn-ea"/>
          <a:cs typeface="+mn-cs"/>
        </a:defRPr>
      </a:lvl1pPr>
      <a:lvl2pPr marL="544306" algn="l" defTabSz="1088611" rtl="0" eaLnBrk="1" latinLnBrk="0" hangingPunct="1">
        <a:defRPr sz="2151" kern="1200">
          <a:solidFill>
            <a:schemeClr val="tx1"/>
          </a:solidFill>
          <a:latin typeface="+mn-lt"/>
          <a:ea typeface="+mn-ea"/>
          <a:cs typeface="+mn-cs"/>
        </a:defRPr>
      </a:lvl2pPr>
      <a:lvl3pPr marL="1088611" algn="l" defTabSz="1088611" rtl="0" eaLnBrk="1" latinLnBrk="0" hangingPunct="1">
        <a:defRPr sz="2151" kern="1200">
          <a:solidFill>
            <a:schemeClr val="tx1"/>
          </a:solidFill>
          <a:latin typeface="+mn-lt"/>
          <a:ea typeface="+mn-ea"/>
          <a:cs typeface="+mn-cs"/>
        </a:defRPr>
      </a:lvl3pPr>
      <a:lvl4pPr marL="1632918" algn="l" defTabSz="1088611" rtl="0" eaLnBrk="1" latinLnBrk="0" hangingPunct="1">
        <a:defRPr sz="2151" kern="1200">
          <a:solidFill>
            <a:schemeClr val="tx1"/>
          </a:solidFill>
          <a:latin typeface="+mn-lt"/>
          <a:ea typeface="+mn-ea"/>
          <a:cs typeface="+mn-cs"/>
        </a:defRPr>
      </a:lvl4pPr>
      <a:lvl5pPr marL="2177224" algn="l" defTabSz="1088611" rtl="0" eaLnBrk="1" latinLnBrk="0" hangingPunct="1">
        <a:defRPr sz="2151" kern="1200">
          <a:solidFill>
            <a:schemeClr val="tx1"/>
          </a:solidFill>
          <a:latin typeface="+mn-lt"/>
          <a:ea typeface="+mn-ea"/>
          <a:cs typeface="+mn-cs"/>
        </a:defRPr>
      </a:lvl5pPr>
      <a:lvl6pPr marL="2721529" algn="l" defTabSz="1088611" rtl="0" eaLnBrk="1" latinLnBrk="0" hangingPunct="1">
        <a:defRPr sz="2151" kern="1200">
          <a:solidFill>
            <a:schemeClr val="tx1"/>
          </a:solidFill>
          <a:latin typeface="+mn-lt"/>
          <a:ea typeface="+mn-ea"/>
          <a:cs typeface="+mn-cs"/>
        </a:defRPr>
      </a:lvl6pPr>
      <a:lvl7pPr marL="3265836" algn="l" defTabSz="1088611" rtl="0" eaLnBrk="1" latinLnBrk="0" hangingPunct="1">
        <a:defRPr sz="2151" kern="1200">
          <a:solidFill>
            <a:schemeClr val="tx1"/>
          </a:solidFill>
          <a:latin typeface="+mn-lt"/>
          <a:ea typeface="+mn-ea"/>
          <a:cs typeface="+mn-cs"/>
        </a:defRPr>
      </a:lvl7pPr>
      <a:lvl8pPr marL="3810141" algn="l" defTabSz="1088611" rtl="0" eaLnBrk="1" latinLnBrk="0" hangingPunct="1">
        <a:defRPr sz="2151" kern="1200">
          <a:solidFill>
            <a:schemeClr val="tx1"/>
          </a:solidFill>
          <a:latin typeface="+mn-lt"/>
          <a:ea typeface="+mn-ea"/>
          <a:cs typeface="+mn-cs"/>
        </a:defRPr>
      </a:lvl8pPr>
      <a:lvl9pPr marL="4354447" algn="l" defTabSz="1088611" rtl="0" eaLnBrk="1" latinLnBrk="0" hangingPunct="1">
        <a:defRPr sz="21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 txBox="1">
            <a:spLocks/>
          </p:cNvSpPr>
          <p:nvPr/>
        </p:nvSpPr>
        <p:spPr>
          <a:xfrm>
            <a:off x="0" y="1655193"/>
            <a:ext cx="12192000" cy="1307268"/>
          </a:xfrm>
          <a:prstGeom prst="rect">
            <a:avLst/>
          </a:prstGeom>
        </p:spPr>
        <p:txBody>
          <a:bodyPr lIns="91440" tIns="45720" rIns="91440" bIns="45720" anchor="ctr"/>
          <a:lstStyle>
            <a:lvl1pPr algn="ctr" defTabSz="1088611" rtl="0" eaLnBrk="1" latinLnBrk="0" hangingPunct="1">
              <a:spcBef>
                <a:spcPct val="0"/>
              </a:spcBef>
              <a:buNone/>
              <a:defRPr sz="4300" kern="120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defRPr>
            </a:lvl1pPr>
          </a:lstStyle>
          <a:p>
            <a:r>
              <a:rPr lang="zh-TW" altLang="en-US" sz="7200" b="1" dirty="0">
                <a:solidFill>
                  <a:schemeClr val="bg1"/>
                </a:solidFill>
                <a:latin typeface="Arial"/>
                <a:ea typeface="微軟正黑體"/>
                <a:cs typeface="Arial"/>
              </a:rPr>
              <a:t>量子現象素養教案設計</a:t>
            </a:r>
            <a:r>
              <a:rPr lang="en-US" altLang="zh-TW" sz="7200" b="1" dirty="0">
                <a:solidFill>
                  <a:schemeClr val="bg1"/>
                </a:solidFill>
                <a:latin typeface="Arial"/>
                <a:ea typeface="微軟正黑體"/>
                <a:cs typeface="Arial"/>
              </a:rPr>
              <a:t>(</a:t>
            </a:r>
            <a:r>
              <a:rPr lang="zh-TW" altLang="en-US" sz="7200" b="1" dirty="0">
                <a:solidFill>
                  <a:schemeClr val="bg1"/>
                </a:solidFill>
                <a:latin typeface="Arial"/>
                <a:ea typeface="微軟正黑體"/>
                <a:cs typeface="Arial"/>
              </a:rPr>
              <a:t>一</a:t>
            </a:r>
            <a:r>
              <a:rPr lang="en-US" altLang="zh-TW" sz="7200" b="1" dirty="0">
                <a:solidFill>
                  <a:schemeClr val="bg1"/>
                </a:solidFill>
                <a:latin typeface="Arial"/>
                <a:ea typeface="微軟正黑體"/>
                <a:cs typeface="Arial"/>
              </a:rPr>
              <a:t>)</a:t>
            </a:r>
            <a:endParaRPr lang="zh-TW" altLang="en-US" sz="7200" b="1" dirty="0">
              <a:solidFill>
                <a:schemeClr val="bg1"/>
              </a:solidFill>
              <a:latin typeface="Arial"/>
              <a:ea typeface="微軟正黑體"/>
              <a:cs typeface="Arial"/>
            </a:endParaRPr>
          </a:p>
        </p:txBody>
      </p:sp>
      <p:sp>
        <p:nvSpPr>
          <p:cNvPr id="5" name="標題 7"/>
          <p:cNvSpPr txBox="1">
            <a:spLocks/>
          </p:cNvSpPr>
          <p:nvPr/>
        </p:nvSpPr>
        <p:spPr>
          <a:xfrm>
            <a:off x="5384801" y="4094480"/>
            <a:ext cx="5859636" cy="2082800"/>
          </a:xfrm>
          <a:prstGeom prst="rect">
            <a:avLst/>
          </a:prstGeom>
        </p:spPr>
        <p:txBody>
          <a:bodyPr anchor="ctr"/>
          <a:lstStyle>
            <a:lvl1pPr algn="ctr" defTabSz="1088611" rtl="0" eaLnBrk="1" latinLnBrk="0" hangingPunct="1">
              <a:spcBef>
                <a:spcPct val="0"/>
              </a:spcBef>
              <a:buNone/>
              <a:defRPr sz="4300" kern="120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defRPr>
            </a:lvl1pPr>
          </a:lstStyle>
          <a:p>
            <a:pPr algn="dist">
              <a:spcBef>
                <a:spcPts val="0"/>
              </a:spcBef>
            </a:pPr>
            <a:r>
              <a:rPr lang="zh-TW" altLang="en-US" sz="4800" b="1" dirty="0">
                <a:solidFill>
                  <a:schemeClr val="bg1"/>
                </a:solidFill>
                <a:cs typeface="Arial" panose="020B0604020202020204" pitchFamily="34" charset="0"/>
              </a:rPr>
              <a:t>陳鴻宜  台師大物理</a:t>
            </a:r>
            <a:endParaRPr lang="zh-TW" altLang="en-US" sz="4800" b="1" dirty="0">
              <a:solidFill>
                <a:schemeClr val="bg1"/>
              </a:solidFill>
              <a:cs typeface="Arial"/>
            </a:endParaRPr>
          </a:p>
          <a:p>
            <a:pPr>
              <a:spcBef>
                <a:spcPts val="0"/>
              </a:spcBef>
            </a:pPr>
            <a:endParaRPr lang="en-US" altLang="zh-TW" sz="1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dist">
              <a:spcBef>
                <a:spcPts val="0"/>
              </a:spcBef>
            </a:pPr>
            <a:r>
              <a:rPr lang="zh-TW" altLang="en-US" sz="4000" b="1" dirty="0">
                <a:solidFill>
                  <a:srgbClr val="3A6D6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北一女中          </a:t>
            </a:r>
            <a:r>
              <a:rPr lang="en-US" altLang="zh-TW" sz="4000" b="1" dirty="0">
                <a:solidFill>
                  <a:srgbClr val="3A6D6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10/25</a:t>
            </a:r>
            <a:endParaRPr lang="zh-TW" altLang="en-US" sz="4000" b="1" dirty="0">
              <a:solidFill>
                <a:srgbClr val="3A6D6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74194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:a16="http://schemas.microsoft.com/office/drawing/2014/main" id="{3E2E0742-2527-4A36-B76A-0FC7AE543D4F}"/>
              </a:ext>
            </a:extLst>
          </p:cNvPr>
          <p:cNvSpPr/>
          <p:nvPr/>
        </p:nvSpPr>
        <p:spPr>
          <a:xfrm>
            <a:off x="577276" y="1425600"/>
            <a:ext cx="29510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altLang="zh-TW" sz="3600" b="1" kern="1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</a:t>
            </a:r>
            <a:r>
              <a:rPr lang="zh-TW" altLang="zh-TW" sz="3600" b="1" kern="1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原子核</a:t>
            </a: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9E97B2F4-F841-4589-A3B2-D2C70C787857}"/>
              </a:ext>
            </a:extLst>
          </p:cNvPr>
          <p:cNvSpPr/>
          <p:nvPr/>
        </p:nvSpPr>
        <p:spPr>
          <a:xfrm>
            <a:off x="4830619" y="1425600"/>
            <a:ext cx="7148944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zh-TW" altLang="zh-TW" sz="3200" b="1" kern="100" dirty="0">
                <a:solidFill>
                  <a:schemeClr val="bg1"/>
                </a:solidFill>
                <a:latin typeface="+mj-ea"/>
                <a:cs typeface="Times New Roman" panose="02020603050405020304" pitchFamily="18" charset="0"/>
              </a:rPr>
              <a:t>一、原子核的組成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zh-TW" altLang="zh-TW" sz="3200" b="1" kern="100" dirty="0">
                <a:solidFill>
                  <a:schemeClr val="bg1"/>
                </a:solidFill>
                <a:latin typeface="+mj-ea"/>
                <a:cs typeface="Times New Roman" panose="02020603050405020304" pitchFamily="18" charset="0"/>
              </a:rPr>
              <a:t>二、原子核的衰變及其放射性</a:t>
            </a:r>
          </a:p>
        </p:txBody>
      </p:sp>
      <p:cxnSp>
        <p:nvCxnSpPr>
          <p:cNvPr id="13" name="直線接點 12">
            <a:extLst>
              <a:ext uri="{FF2B5EF4-FFF2-40B4-BE49-F238E27FC236}">
                <a16:creationId xmlns:a16="http://schemas.microsoft.com/office/drawing/2014/main" id="{BCE92647-AFD2-45FB-AAD0-91F9C308C0D9}"/>
              </a:ext>
            </a:extLst>
          </p:cNvPr>
          <p:cNvCxnSpPr/>
          <p:nvPr/>
        </p:nvCxnSpPr>
        <p:spPr>
          <a:xfrm>
            <a:off x="577275" y="1365512"/>
            <a:ext cx="11212945" cy="0"/>
          </a:xfrm>
          <a:prstGeom prst="line">
            <a:avLst/>
          </a:prstGeom>
          <a:ln w="190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矩形 9">
            <a:extLst>
              <a:ext uri="{FF2B5EF4-FFF2-40B4-BE49-F238E27FC236}">
                <a16:creationId xmlns:a16="http://schemas.microsoft.com/office/drawing/2014/main" id="{40E51F0B-C135-4333-A617-EA099E4716E5}"/>
              </a:ext>
            </a:extLst>
          </p:cNvPr>
          <p:cNvSpPr/>
          <p:nvPr/>
        </p:nvSpPr>
        <p:spPr>
          <a:xfrm>
            <a:off x="577276" y="2896465"/>
            <a:ext cx="42533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altLang="zh-TW" sz="3600" b="1" kern="100" dirty="0">
                <a:solidFill>
                  <a:srgbClr val="CD5FE3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7 </a:t>
            </a:r>
            <a:r>
              <a:rPr lang="zh-TW" altLang="zh-TW" sz="3600" b="1" kern="100" dirty="0">
                <a:solidFill>
                  <a:srgbClr val="CD5FE3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物理學上的守恆律</a:t>
            </a: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32DB34C0-342D-4840-86FB-B7988C367CA4}"/>
              </a:ext>
            </a:extLst>
          </p:cNvPr>
          <p:cNvSpPr/>
          <p:nvPr/>
        </p:nvSpPr>
        <p:spPr>
          <a:xfrm>
            <a:off x="4830619" y="2830522"/>
            <a:ext cx="7148944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zh-TW" altLang="zh-TW" sz="3200" b="1" kern="100" dirty="0">
                <a:solidFill>
                  <a:schemeClr val="bg1"/>
                </a:solidFill>
                <a:latin typeface="+mj-ea"/>
                <a:cs typeface="Times New Roman" panose="02020603050405020304" pitchFamily="18" charset="0"/>
              </a:rPr>
              <a:t>一、守恆律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zh-TW" altLang="zh-TW" sz="3200" b="1" kern="100" dirty="0">
                <a:solidFill>
                  <a:schemeClr val="bg1"/>
                </a:solidFill>
                <a:latin typeface="+mj-ea"/>
                <a:cs typeface="Times New Roman" panose="02020603050405020304" pitchFamily="18" charset="0"/>
              </a:rPr>
              <a:t>二、對稱性與守恆律的關係</a:t>
            </a:r>
          </a:p>
        </p:txBody>
      </p:sp>
      <p:cxnSp>
        <p:nvCxnSpPr>
          <p:cNvPr id="16" name="直線接點 15">
            <a:extLst>
              <a:ext uri="{FF2B5EF4-FFF2-40B4-BE49-F238E27FC236}">
                <a16:creationId xmlns:a16="http://schemas.microsoft.com/office/drawing/2014/main" id="{0AA9897C-D7C9-4FDA-A6F2-3DDFCBD61D7E}"/>
              </a:ext>
            </a:extLst>
          </p:cNvPr>
          <p:cNvCxnSpPr/>
          <p:nvPr/>
        </p:nvCxnSpPr>
        <p:spPr>
          <a:xfrm>
            <a:off x="577275" y="2748979"/>
            <a:ext cx="11212945" cy="0"/>
          </a:xfrm>
          <a:prstGeom prst="line">
            <a:avLst/>
          </a:prstGeom>
          <a:ln w="190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84370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F11DAC5D-39A7-495D-A390-FFFB721EF1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82564"/>
            <a:ext cx="12192000" cy="4692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90452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>
            <a:extLst>
              <a:ext uri="{FF2B5EF4-FFF2-40B4-BE49-F238E27FC236}">
                <a16:creationId xmlns:a16="http://schemas.microsoft.com/office/drawing/2014/main" id="{2ED56944-7215-4CEE-B41D-1BFABBCF50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80" y="62978"/>
            <a:ext cx="11706220" cy="1924572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zh-TW" altLang="en-US" sz="4400" b="1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一、課程架構</a:t>
            </a:r>
            <a:br>
              <a:rPr lang="zh-TW" altLang="en-US" sz="3200" dirty="0"/>
            </a:br>
            <a:r>
              <a:rPr lang="zh-TW" altLang="en-US" sz="3200" dirty="0">
                <a:solidFill>
                  <a:srgbClr val="002060"/>
                </a:solidFill>
              </a:rPr>
              <a:t>教材知識節點</a:t>
            </a:r>
            <a:r>
              <a:rPr lang="zh-TW" altLang="en-US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同時對應課綱學習內容與課本章節</a:t>
            </a:r>
            <a:br>
              <a:rPr lang="en-US" altLang="zh-TW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3200" dirty="0">
                <a:solidFill>
                  <a:srgbClr val="002060"/>
                </a:solidFill>
              </a:rPr>
              <a:t>每個知識節點包含</a:t>
            </a:r>
            <a:r>
              <a:rPr lang="en-US" altLang="zh-TW" sz="3200" dirty="0">
                <a:solidFill>
                  <a:srgbClr val="002060"/>
                </a:solidFill>
              </a:rPr>
              <a:t>(1)1</a:t>
            </a:r>
            <a:r>
              <a:rPr lang="zh-TW" altLang="en-US" sz="3200" dirty="0">
                <a:solidFill>
                  <a:srgbClr val="002060"/>
                </a:solidFill>
              </a:rPr>
              <a:t>支教學影片</a:t>
            </a:r>
            <a:r>
              <a:rPr lang="zh-TW" altLang="en-US" sz="3200" dirty="0">
                <a:solidFill>
                  <a:srgbClr val="FF0000"/>
                </a:solidFill>
              </a:rPr>
              <a:t>、</a:t>
            </a:r>
            <a:r>
              <a:rPr lang="en-US" altLang="zh-TW" sz="3200" dirty="0">
                <a:solidFill>
                  <a:srgbClr val="002060"/>
                </a:solidFill>
              </a:rPr>
              <a:t>(2)2</a:t>
            </a:r>
            <a:r>
              <a:rPr lang="zh-TW" altLang="en-US" sz="3200" dirty="0">
                <a:solidFill>
                  <a:srgbClr val="002060"/>
                </a:solidFill>
              </a:rPr>
              <a:t>道基本練習題與</a:t>
            </a:r>
            <a:r>
              <a:rPr lang="en-US" altLang="zh-TW" sz="3200" dirty="0">
                <a:solidFill>
                  <a:srgbClr val="7030A0"/>
                </a:solidFill>
              </a:rPr>
              <a:t>3</a:t>
            </a:r>
            <a:r>
              <a:rPr lang="zh-TW" altLang="en-US" sz="3200" dirty="0">
                <a:solidFill>
                  <a:srgbClr val="7030A0"/>
                </a:solidFill>
              </a:rPr>
              <a:t>道素養題</a:t>
            </a:r>
            <a:endParaRPr lang="zh-TW" altLang="en-US" sz="3200" b="1" dirty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2" name="群組 1">
            <a:extLst>
              <a:ext uri="{FF2B5EF4-FFF2-40B4-BE49-F238E27FC236}">
                <a16:creationId xmlns:a16="http://schemas.microsoft.com/office/drawing/2014/main" id="{2B484420-C285-402D-BF5F-FF5A718BE3C0}"/>
              </a:ext>
            </a:extLst>
          </p:cNvPr>
          <p:cNvGrpSpPr/>
          <p:nvPr/>
        </p:nvGrpSpPr>
        <p:grpSpPr>
          <a:xfrm>
            <a:off x="201393" y="1911350"/>
            <a:ext cx="11706220" cy="4814880"/>
            <a:chOff x="251734" y="878879"/>
            <a:chExt cx="11708041" cy="5872752"/>
          </a:xfrm>
        </p:grpSpPr>
        <p:pic>
          <p:nvPicPr>
            <p:cNvPr id="12" name="圖片 11">
              <a:extLst>
                <a:ext uri="{FF2B5EF4-FFF2-40B4-BE49-F238E27FC236}">
                  <a16:creationId xmlns:a16="http://schemas.microsoft.com/office/drawing/2014/main" id="{D980F4AA-B933-4FD2-9FEB-261965983E9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51734" y="1097305"/>
              <a:ext cx="5586508" cy="5654326"/>
            </a:xfrm>
            <a:prstGeom prst="rect">
              <a:avLst/>
            </a:prstGeom>
            <a:ln w="38100" cap="sq">
              <a:solidFill>
                <a:schemeClr val="accent2">
                  <a:lumMod val="75000"/>
                </a:schemeClr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  <p:pic>
          <p:nvPicPr>
            <p:cNvPr id="13" name="圖片 12">
              <a:extLst>
                <a:ext uri="{FF2B5EF4-FFF2-40B4-BE49-F238E27FC236}">
                  <a16:creationId xmlns:a16="http://schemas.microsoft.com/office/drawing/2014/main" id="{18947616-141A-4DDC-A15E-DB9C8138093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101995" y="1097093"/>
              <a:ext cx="5857780" cy="3857149"/>
            </a:xfrm>
            <a:prstGeom prst="rect">
              <a:avLst/>
            </a:prstGeom>
            <a:ln w="38100" cap="sq">
              <a:solidFill>
                <a:schemeClr val="accent2">
                  <a:lumMod val="75000"/>
                </a:schemeClr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  <p:sp>
          <p:nvSpPr>
            <p:cNvPr id="14" name="語音泡泡: 圓角矩形 13">
              <a:extLst>
                <a:ext uri="{FF2B5EF4-FFF2-40B4-BE49-F238E27FC236}">
                  <a16:creationId xmlns:a16="http://schemas.microsoft.com/office/drawing/2014/main" id="{CB611678-007C-42E6-A9D7-938516056D3A}"/>
                </a:ext>
              </a:extLst>
            </p:cNvPr>
            <p:cNvSpPr/>
            <p:nvPr/>
          </p:nvSpPr>
          <p:spPr>
            <a:xfrm>
              <a:off x="2444176" y="878879"/>
              <a:ext cx="1201623" cy="807630"/>
            </a:xfrm>
            <a:prstGeom prst="wedgeRoundRectCallout">
              <a:avLst>
                <a:gd name="adj1" fmla="val -80884"/>
                <a:gd name="adj2" fmla="val 17330"/>
                <a:gd name="adj3" fmla="val 16667"/>
              </a:avLst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對應</a:t>
              </a:r>
              <a:endPara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algn="ctr"/>
              <a:r>
                <a:rPr lang="zh-TW" altLang="en-US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課本章節</a:t>
              </a:r>
            </a:p>
          </p:txBody>
        </p:sp>
        <p:sp>
          <p:nvSpPr>
            <p:cNvPr id="15" name="語音泡泡: 圓角矩形 14">
              <a:extLst>
                <a:ext uri="{FF2B5EF4-FFF2-40B4-BE49-F238E27FC236}">
                  <a16:creationId xmlns:a16="http://schemas.microsoft.com/office/drawing/2014/main" id="{D7F9B0A6-126B-45F0-90E4-2F904A85D281}"/>
                </a:ext>
              </a:extLst>
            </p:cNvPr>
            <p:cNvSpPr/>
            <p:nvPr/>
          </p:nvSpPr>
          <p:spPr>
            <a:xfrm>
              <a:off x="4056177" y="2283714"/>
              <a:ext cx="1201623" cy="807630"/>
            </a:xfrm>
            <a:prstGeom prst="wedgeRoundRectCallout">
              <a:avLst>
                <a:gd name="adj1" fmla="val -83035"/>
                <a:gd name="adj2" fmla="val -54467"/>
                <a:gd name="adj3" fmla="val 16667"/>
              </a:avLst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對應課綱學習內容</a:t>
              </a:r>
            </a:p>
          </p:txBody>
        </p:sp>
        <p:sp>
          <p:nvSpPr>
            <p:cNvPr id="16" name="語音泡泡: 圓角矩形 15">
              <a:extLst>
                <a:ext uri="{FF2B5EF4-FFF2-40B4-BE49-F238E27FC236}">
                  <a16:creationId xmlns:a16="http://schemas.microsoft.com/office/drawing/2014/main" id="{9A7F106F-A79D-47C2-8F06-3FEF8D0AD126}"/>
                </a:ext>
              </a:extLst>
            </p:cNvPr>
            <p:cNvSpPr/>
            <p:nvPr/>
          </p:nvSpPr>
          <p:spPr>
            <a:xfrm>
              <a:off x="7326112" y="3810674"/>
              <a:ext cx="1201623" cy="807630"/>
            </a:xfrm>
            <a:prstGeom prst="wedgeRoundRectCallout">
              <a:avLst>
                <a:gd name="adj1" fmla="val -45741"/>
                <a:gd name="adj2" fmla="val -78200"/>
                <a:gd name="adj3" fmla="val 16667"/>
              </a:avLst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6-7</a:t>
              </a:r>
              <a:r>
                <a:rPr lang="zh-TW" altLang="en-US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分鐘</a:t>
              </a:r>
              <a:endPara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algn="ctr"/>
              <a:r>
                <a:rPr lang="zh-TW" altLang="en-US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講述課程</a:t>
              </a:r>
            </a:p>
          </p:txBody>
        </p:sp>
        <p:sp>
          <p:nvSpPr>
            <p:cNvPr id="17" name="語音泡泡: 圓角矩形 16">
              <a:extLst>
                <a:ext uri="{FF2B5EF4-FFF2-40B4-BE49-F238E27FC236}">
                  <a16:creationId xmlns:a16="http://schemas.microsoft.com/office/drawing/2014/main" id="{5CFB6E7E-3547-4A8D-9D4E-E02BA47B5AEB}"/>
                </a:ext>
              </a:extLst>
            </p:cNvPr>
            <p:cNvSpPr/>
            <p:nvPr/>
          </p:nvSpPr>
          <p:spPr>
            <a:xfrm>
              <a:off x="8749079" y="2687529"/>
              <a:ext cx="1201623" cy="807630"/>
            </a:xfrm>
            <a:prstGeom prst="wedgeRoundRectCallout">
              <a:avLst>
                <a:gd name="adj1" fmla="val -74278"/>
                <a:gd name="adj2" fmla="val 44457"/>
                <a:gd name="adj3" fmla="val 16667"/>
              </a:avLst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課後</a:t>
              </a:r>
              <a:br>
                <a:rPr lang="en-US" altLang="zh-TW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</a:br>
              <a:r>
                <a:rPr lang="zh-TW" altLang="en-US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情境題</a:t>
              </a:r>
            </a:p>
          </p:txBody>
        </p:sp>
        <p:sp>
          <p:nvSpPr>
            <p:cNvPr id="9" name="語音泡泡: 圓角矩形 8">
              <a:extLst>
                <a:ext uri="{FF2B5EF4-FFF2-40B4-BE49-F238E27FC236}">
                  <a16:creationId xmlns:a16="http://schemas.microsoft.com/office/drawing/2014/main" id="{9ACA6719-827A-4492-A1C3-291300407DD6}"/>
                </a:ext>
              </a:extLst>
            </p:cNvPr>
            <p:cNvSpPr/>
            <p:nvPr/>
          </p:nvSpPr>
          <p:spPr>
            <a:xfrm>
              <a:off x="8128259" y="5317421"/>
              <a:ext cx="2133474" cy="1293266"/>
            </a:xfrm>
            <a:prstGeom prst="wedgeRoundRectCallout">
              <a:avLst>
                <a:gd name="adj1" fmla="val -21212"/>
                <a:gd name="adj2" fmla="val -85261"/>
                <a:gd name="adj3" fmla="val 16667"/>
              </a:avLst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普高物理</a:t>
              </a:r>
              <a:br>
                <a:rPr lang="en-US" altLang="zh-TW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</a:br>
              <a:r>
                <a:rPr lang="en-US" altLang="zh-TW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92</a:t>
              </a:r>
              <a:r>
                <a:rPr lang="zh-TW" altLang="en-US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支影片</a:t>
              </a:r>
              <a:endPara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algn="ctr"/>
              <a:r>
                <a:rPr lang="en-US" altLang="zh-TW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460</a:t>
              </a:r>
              <a:r>
                <a:rPr lang="zh-TW" altLang="en-US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道練習題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66396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>
            <a:extLst>
              <a:ext uri="{FF2B5EF4-FFF2-40B4-BE49-F238E27FC236}">
                <a16:creationId xmlns:a16="http://schemas.microsoft.com/office/drawing/2014/main" id="{03F1DB4D-B43D-4FC6-B8AF-56DBD0559D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8118" y="0"/>
            <a:ext cx="6309732" cy="6858000"/>
          </a:xfrm>
          <a:prstGeom prst="rect">
            <a:avLst/>
          </a:prstGeom>
        </p:spPr>
      </p:pic>
      <p:grpSp>
        <p:nvGrpSpPr>
          <p:cNvPr id="2" name="群組 1">
            <a:extLst>
              <a:ext uri="{FF2B5EF4-FFF2-40B4-BE49-F238E27FC236}">
                <a16:creationId xmlns:a16="http://schemas.microsoft.com/office/drawing/2014/main" id="{A44B2F0C-9E30-40F7-9513-B132442862E9}"/>
              </a:ext>
            </a:extLst>
          </p:cNvPr>
          <p:cNvGrpSpPr/>
          <p:nvPr/>
        </p:nvGrpSpPr>
        <p:grpSpPr>
          <a:xfrm>
            <a:off x="6637938" y="2030136"/>
            <a:ext cx="5551266" cy="4827864"/>
            <a:chOff x="5779464" y="1040236"/>
            <a:chExt cx="5551266" cy="4827864"/>
          </a:xfrm>
        </p:grpSpPr>
        <p:sp>
          <p:nvSpPr>
            <p:cNvPr id="4" name="語音泡泡: 矩形 3">
              <a:extLst>
                <a:ext uri="{FF2B5EF4-FFF2-40B4-BE49-F238E27FC236}">
                  <a16:creationId xmlns:a16="http://schemas.microsoft.com/office/drawing/2014/main" id="{5F001D9D-2199-4566-865D-C38C998BC015}"/>
                </a:ext>
              </a:extLst>
            </p:cNvPr>
            <p:cNvSpPr/>
            <p:nvPr/>
          </p:nvSpPr>
          <p:spPr>
            <a:xfrm>
              <a:off x="5779464" y="1040236"/>
              <a:ext cx="5551266" cy="4827864"/>
            </a:xfrm>
            <a:custGeom>
              <a:avLst/>
              <a:gdLst>
                <a:gd name="connsiteX0" fmla="*/ 0 w 5489195"/>
                <a:gd name="connsiteY0" fmla="*/ 0 h 4957893"/>
                <a:gd name="connsiteX1" fmla="*/ 914866 w 5489195"/>
                <a:gd name="connsiteY1" fmla="*/ 0 h 4957893"/>
                <a:gd name="connsiteX2" fmla="*/ 914866 w 5489195"/>
                <a:gd name="connsiteY2" fmla="*/ 0 h 4957893"/>
                <a:gd name="connsiteX3" fmla="*/ 2287165 w 5489195"/>
                <a:gd name="connsiteY3" fmla="*/ 0 h 4957893"/>
                <a:gd name="connsiteX4" fmla="*/ 5489195 w 5489195"/>
                <a:gd name="connsiteY4" fmla="*/ 0 h 4957893"/>
                <a:gd name="connsiteX5" fmla="*/ 5489195 w 5489195"/>
                <a:gd name="connsiteY5" fmla="*/ 826316 h 4957893"/>
                <a:gd name="connsiteX6" fmla="*/ 5489195 w 5489195"/>
                <a:gd name="connsiteY6" fmla="*/ 826316 h 4957893"/>
                <a:gd name="connsiteX7" fmla="*/ 5489195 w 5489195"/>
                <a:gd name="connsiteY7" fmla="*/ 2065789 h 4957893"/>
                <a:gd name="connsiteX8" fmla="*/ 5489195 w 5489195"/>
                <a:gd name="connsiteY8" fmla="*/ 4957893 h 4957893"/>
                <a:gd name="connsiteX9" fmla="*/ 2287165 w 5489195"/>
                <a:gd name="connsiteY9" fmla="*/ 4957893 h 4957893"/>
                <a:gd name="connsiteX10" fmla="*/ 914866 w 5489195"/>
                <a:gd name="connsiteY10" fmla="*/ 4957893 h 4957893"/>
                <a:gd name="connsiteX11" fmla="*/ 914866 w 5489195"/>
                <a:gd name="connsiteY11" fmla="*/ 4957893 h 4957893"/>
                <a:gd name="connsiteX12" fmla="*/ 0 w 5489195"/>
                <a:gd name="connsiteY12" fmla="*/ 4957893 h 4957893"/>
                <a:gd name="connsiteX13" fmla="*/ 0 w 5489195"/>
                <a:gd name="connsiteY13" fmla="*/ 2065789 h 4957893"/>
                <a:gd name="connsiteX14" fmla="*/ -148757 w 5489195"/>
                <a:gd name="connsiteY14" fmla="*/ 74418 h 4957893"/>
                <a:gd name="connsiteX15" fmla="*/ 0 w 5489195"/>
                <a:gd name="connsiteY15" fmla="*/ 826316 h 4957893"/>
                <a:gd name="connsiteX16" fmla="*/ 0 w 5489195"/>
                <a:gd name="connsiteY16" fmla="*/ 0 h 4957893"/>
                <a:gd name="connsiteX0" fmla="*/ 148757 w 5637952"/>
                <a:gd name="connsiteY0" fmla="*/ 0 h 4957893"/>
                <a:gd name="connsiteX1" fmla="*/ 1063623 w 5637952"/>
                <a:gd name="connsiteY1" fmla="*/ 0 h 4957893"/>
                <a:gd name="connsiteX2" fmla="*/ 1063623 w 5637952"/>
                <a:gd name="connsiteY2" fmla="*/ 0 h 4957893"/>
                <a:gd name="connsiteX3" fmla="*/ 2435922 w 5637952"/>
                <a:gd name="connsiteY3" fmla="*/ 0 h 4957893"/>
                <a:gd name="connsiteX4" fmla="*/ 5637952 w 5637952"/>
                <a:gd name="connsiteY4" fmla="*/ 0 h 4957893"/>
                <a:gd name="connsiteX5" fmla="*/ 5637952 w 5637952"/>
                <a:gd name="connsiteY5" fmla="*/ 826316 h 4957893"/>
                <a:gd name="connsiteX6" fmla="*/ 5637952 w 5637952"/>
                <a:gd name="connsiteY6" fmla="*/ 826316 h 4957893"/>
                <a:gd name="connsiteX7" fmla="*/ 5637952 w 5637952"/>
                <a:gd name="connsiteY7" fmla="*/ 2065789 h 4957893"/>
                <a:gd name="connsiteX8" fmla="*/ 5637952 w 5637952"/>
                <a:gd name="connsiteY8" fmla="*/ 4957893 h 4957893"/>
                <a:gd name="connsiteX9" fmla="*/ 2435922 w 5637952"/>
                <a:gd name="connsiteY9" fmla="*/ 4957893 h 4957893"/>
                <a:gd name="connsiteX10" fmla="*/ 1063623 w 5637952"/>
                <a:gd name="connsiteY10" fmla="*/ 4957893 h 4957893"/>
                <a:gd name="connsiteX11" fmla="*/ 1063623 w 5637952"/>
                <a:gd name="connsiteY11" fmla="*/ 4957893 h 4957893"/>
                <a:gd name="connsiteX12" fmla="*/ 148757 w 5637952"/>
                <a:gd name="connsiteY12" fmla="*/ 4957893 h 4957893"/>
                <a:gd name="connsiteX13" fmla="*/ 148757 w 5637952"/>
                <a:gd name="connsiteY13" fmla="*/ 2065789 h 4957893"/>
                <a:gd name="connsiteX14" fmla="*/ 0 w 5637952"/>
                <a:gd name="connsiteY14" fmla="*/ 74418 h 4957893"/>
                <a:gd name="connsiteX15" fmla="*/ 148757 w 5637952"/>
                <a:gd name="connsiteY15" fmla="*/ 71307 h 4957893"/>
                <a:gd name="connsiteX16" fmla="*/ 148757 w 5637952"/>
                <a:gd name="connsiteY16" fmla="*/ 0 h 4957893"/>
                <a:gd name="connsiteX0" fmla="*/ 148757 w 5637952"/>
                <a:gd name="connsiteY0" fmla="*/ 0 h 4957893"/>
                <a:gd name="connsiteX1" fmla="*/ 1063623 w 5637952"/>
                <a:gd name="connsiteY1" fmla="*/ 0 h 4957893"/>
                <a:gd name="connsiteX2" fmla="*/ 1063623 w 5637952"/>
                <a:gd name="connsiteY2" fmla="*/ 0 h 4957893"/>
                <a:gd name="connsiteX3" fmla="*/ 2435922 w 5637952"/>
                <a:gd name="connsiteY3" fmla="*/ 0 h 4957893"/>
                <a:gd name="connsiteX4" fmla="*/ 5637952 w 5637952"/>
                <a:gd name="connsiteY4" fmla="*/ 0 h 4957893"/>
                <a:gd name="connsiteX5" fmla="*/ 5637952 w 5637952"/>
                <a:gd name="connsiteY5" fmla="*/ 826316 h 4957893"/>
                <a:gd name="connsiteX6" fmla="*/ 5637952 w 5637952"/>
                <a:gd name="connsiteY6" fmla="*/ 826316 h 4957893"/>
                <a:gd name="connsiteX7" fmla="*/ 5637952 w 5637952"/>
                <a:gd name="connsiteY7" fmla="*/ 2065789 h 4957893"/>
                <a:gd name="connsiteX8" fmla="*/ 5637952 w 5637952"/>
                <a:gd name="connsiteY8" fmla="*/ 4957893 h 4957893"/>
                <a:gd name="connsiteX9" fmla="*/ 2435922 w 5637952"/>
                <a:gd name="connsiteY9" fmla="*/ 4957893 h 4957893"/>
                <a:gd name="connsiteX10" fmla="*/ 1063623 w 5637952"/>
                <a:gd name="connsiteY10" fmla="*/ 4957893 h 4957893"/>
                <a:gd name="connsiteX11" fmla="*/ 1063623 w 5637952"/>
                <a:gd name="connsiteY11" fmla="*/ 4957893 h 4957893"/>
                <a:gd name="connsiteX12" fmla="*/ 148757 w 5637952"/>
                <a:gd name="connsiteY12" fmla="*/ 4957893 h 4957893"/>
                <a:gd name="connsiteX13" fmla="*/ 140368 w 5637952"/>
                <a:gd name="connsiteY13" fmla="*/ 203433 h 4957893"/>
                <a:gd name="connsiteX14" fmla="*/ 0 w 5637952"/>
                <a:gd name="connsiteY14" fmla="*/ 74418 h 4957893"/>
                <a:gd name="connsiteX15" fmla="*/ 148757 w 5637952"/>
                <a:gd name="connsiteY15" fmla="*/ 71307 h 4957893"/>
                <a:gd name="connsiteX16" fmla="*/ 148757 w 5637952"/>
                <a:gd name="connsiteY16" fmla="*/ 0 h 4957893"/>
                <a:gd name="connsiteX0" fmla="*/ 148757 w 5637952"/>
                <a:gd name="connsiteY0" fmla="*/ 0 h 4957893"/>
                <a:gd name="connsiteX1" fmla="*/ 1063623 w 5637952"/>
                <a:gd name="connsiteY1" fmla="*/ 0 h 4957893"/>
                <a:gd name="connsiteX2" fmla="*/ 1063623 w 5637952"/>
                <a:gd name="connsiteY2" fmla="*/ 0 h 4957893"/>
                <a:gd name="connsiteX3" fmla="*/ 2435922 w 5637952"/>
                <a:gd name="connsiteY3" fmla="*/ 0 h 4957893"/>
                <a:gd name="connsiteX4" fmla="*/ 5637952 w 5637952"/>
                <a:gd name="connsiteY4" fmla="*/ 0 h 4957893"/>
                <a:gd name="connsiteX5" fmla="*/ 5637952 w 5637952"/>
                <a:gd name="connsiteY5" fmla="*/ 826316 h 4957893"/>
                <a:gd name="connsiteX6" fmla="*/ 5637952 w 5637952"/>
                <a:gd name="connsiteY6" fmla="*/ 826316 h 4957893"/>
                <a:gd name="connsiteX7" fmla="*/ 5637952 w 5637952"/>
                <a:gd name="connsiteY7" fmla="*/ 2065789 h 4957893"/>
                <a:gd name="connsiteX8" fmla="*/ 5637952 w 5637952"/>
                <a:gd name="connsiteY8" fmla="*/ 4957893 h 4957893"/>
                <a:gd name="connsiteX9" fmla="*/ 2435922 w 5637952"/>
                <a:gd name="connsiteY9" fmla="*/ 4957893 h 4957893"/>
                <a:gd name="connsiteX10" fmla="*/ 1063623 w 5637952"/>
                <a:gd name="connsiteY10" fmla="*/ 4957893 h 4957893"/>
                <a:gd name="connsiteX11" fmla="*/ 1063623 w 5637952"/>
                <a:gd name="connsiteY11" fmla="*/ 4957893 h 4957893"/>
                <a:gd name="connsiteX12" fmla="*/ 148757 w 5637952"/>
                <a:gd name="connsiteY12" fmla="*/ 4957893 h 4957893"/>
                <a:gd name="connsiteX13" fmla="*/ 140368 w 5637952"/>
                <a:gd name="connsiteY13" fmla="*/ 882941 h 4957893"/>
                <a:gd name="connsiteX14" fmla="*/ 0 w 5637952"/>
                <a:gd name="connsiteY14" fmla="*/ 74418 h 4957893"/>
                <a:gd name="connsiteX15" fmla="*/ 148757 w 5637952"/>
                <a:gd name="connsiteY15" fmla="*/ 71307 h 4957893"/>
                <a:gd name="connsiteX16" fmla="*/ 148757 w 5637952"/>
                <a:gd name="connsiteY16" fmla="*/ 0 h 4957893"/>
                <a:gd name="connsiteX0" fmla="*/ 148757 w 5637952"/>
                <a:gd name="connsiteY0" fmla="*/ 0 h 4957893"/>
                <a:gd name="connsiteX1" fmla="*/ 1063623 w 5637952"/>
                <a:gd name="connsiteY1" fmla="*/ 0 h 4957893"/>
                <a:gd name="connsiteX2" fmla="*/ 1063623 w 5637952"/>
                <a:gd name="connsiteY2" fmla="*/ 0 h 4957893"/>
                <a:gd name="connsiteX3" fmla="*/ 2435922 w 5637952"/>
                <a:gd name="connsiteY3" fmla="*/ 0 h 4957893"/>
                <a:gd name="connsiteX4" fmla="*/ 5637952 w 5637952"/>
                <a:gd name="connsiteY4" fmla="*/ 0 h 4957893"/>
                <a:gd name="connsiteX5" fmla="*/ 5637952 w 5637952"/>
                <a:gd name="connsiteY5" fmla="*/ 826316 h 4957893"/>
                <a:gd name="connsiteX6" fmla="*/ 5637952 w 5637952"/>
                <a:gd name="connsiteY6" fmla="*/ 826316 h 4957893"/>
                <a:gd name="connsiteX7" fmla="*/ 5637952 w 5637952"/>
                <a:gd name="connsiteY7" fmla="*/ 2065789 h 4957893"/>
                <a:gd name="connsiteX8" fmla="*/ 5637952 w 5637952"/>
                <a:gd name="connsiteY8" fmla="*/ 4957893 h 4957893"/>
                <a:gd name="connsiteX9" fmla="*/ 2435922 w 5637952"/>
                <a:gd name="connsiteY9" fmla="*/ 4957893 h 4957893"/>
                <a:gd name="connsiteX10" fmla="*/ 1063623 w 5637952"/>
                <a:gd name="connsiteY10" fmla="*/ 4957893 h 4957893"/>
                <a:gd name="connsiteX11" fmla="*/ 1063623 w 5637952"/>
                <a:gd name="connsiteY11" fmla="*/ 4957893 h 4957893"/>
                <a:gd name="connsiteX12" fmla="*/ 148757 w 5637952"/>
                <a:gd name="connsiteY12" fmla="*/ 4957893 h 4957893"/>
                <a:gd name="connsiteX13" fmla="*/ 140368 w 5637952"/>
                <a:gd name="connsiteY13" fmla="*/ 882941 h 4957893"/>
                <a:gd name="connsiteX14" fmla="*/ 0 w 5637952"/>
                <a:gd name="connsiteY14" fmla="*/ 435144 h 4957893"/>
                <a:gd name="connsiteX15" fmla="*/ 148757 w 5637952"/>
                <a:gd name="connsiteY15" fmla="*/ 71307 h 4957893"/>
                <a:gd name="connsiteX16" fmla="*/ 148757 w 5637952"/>
                <a:gd name="connsiteY16" fmla="*/ 0 h 4957893"/>
                <a:gd name="connsiteX0" fmla="*/ 148757 w 5637952"/>
                <a:gd name="connsiteY0" fmla="*/ 0 h 4957893"/>
                <a:gd name="connsiteX1" fmla="*/ 1063623 w 5637952"/>
                <a:gd name="connsiteY1" fmla="*/ 0 h 4957893"/>
                <a:gd name="connsiteX2" fmla="*/ 1063623 w 5637952"/>
                <a:gd name="connsiteY2" fmla="*/ 0 h 4957893"/>
                <a:gd name="connsiteX3" fmla="*/ 2435922 w 5637952"/>
                <a:gd name="connsiteY3" fmla="*/ 0 h 4957893"/>
                <a:gd name="connsiteX4" fmla="*/ 5637952 w 5637952"/>
                <a:gd name="connsiteY4" fmla="*/ 0 h 4957893"/>
                <a:gd name="connsiteX5" fmla="*/ 5637952 w 5637952"/>
                <a:gd name="connsiteY5" fmla="*/ 826316 h 4957893"/>
                <a:gd name="connsiteX6" fmla="*/ 5637952 w 5637952"/>
                <a:gd name="connsiteY6" fmla="*/ 826316 h 4957893"/>
                <a:gd name="connsiteX7" fmla="*/ 5637952 w 5637952"/>
                <a:gd name="connsiteY7" fmla="*/ 2065789 h 4957893"/>
                <a:gd name="connsiteX8" fmla="*/ 5637952 w 5637952"/>
                <a:gd name="connsiteY8" fmla="*/ 4957893 h 4957893"/>
                <a:gd name="connsiteX9" fmla="*/ 2435922 w 5637952"/>
                <a:gd name="connsiteY9" fmla="*/ 4957893 h 4957893"/>
                <a:gd name="connsiteX10" fmla="*/ 1063623 w 5637952"/>
                <a:gd name="connsiteY10" fmla="*/ 4957893 h 4957893"/>
                <a:gd name="connsiteX11" fmla="*/ 1063623 w 5637952"/>
                <a:gd name="connsiteY11" fmla="*/ 4957893 h 4957893"/>
                <a:gd name="connsiteX12" fmla="*/ 148757 w 5637952"/>
                <a:gd name="connsiteY12" fmla="*/ 4957893 h 4957893"/>
                <a:gd name="connsiteX13" fmla="*/ 140368 w 5637952"/>
                <a:gd name="connsiteY13" fmla="*/ 882941 h 4957893"/>
                <a:gd name="connsiteX14" fmla="*/ 0 w 5637952"/>
                <a:gd name="connsiteY14" fmla="*/ 435144 h 4957893"/>
                <a:gd name="connsiteX15" fmla="*/ 140368 w 5637952"/>
                <a:gd name="connsiteY15" fmla="*/ 364921 h 4957893"/>
                <a:gd name="connsiteX16" fmla="*/ 148757 w 5637952"/>
                <a:gd name="connsiteY16" fmla="*/ 0 h 4957893"/>
                <a:gd name="connsiteX0" fmla="*/ 148757 w 5637952"/>
                <a:gd name="connsiteY0" fmla="*/ 0 h 4957893"/>
                <a:gd name="connsiteX1" fmla="*/ 1063623 w 5637952"/>
                <a:gd name="connsiteY1" fmla="*/ 0 h 4957893"/>
                <a:gd name="connsiteX2" fmla="*/ 1063623 w 5637952"/>
                <a:gd name="connsiteY2" fmla="*/ 0 h 4957893"/>
                <a:gd name="connsiteX3" fmla="*/ 2435922 w 5637952"/>
                <a:gd name="connsiteY3" fmla="*/ 0 h 4957893"/>
                <a:gd name="connsiteX4" fmla="*/ 5637952 w 5637952"/>
                <a:gd name="connsiteY4" fmla="*/ 0 h 4957893"/>
                <a:gd name="connsiteX5" fmla="*/ 5637952 w 5637952"/>
                <a:gd name="connsiteY5" fmla="*/ 826316 h 4957893"/>
                <a:gd name="connsiteX6" fmla="*/ 5637952 w 5637952"/>
                <a:gd name="connsiteY6" fmla="*/ 826316 h 4957893"/>
                <a:gd name="connsiteX7" fmla="*/ 5637952 w 5637952"/>
                <a:gd name="connsiteY7" fmla="*/ 2065789 h 4957893"/>
                <a:gd name="connsiteX8" fmla="*/ 5637952 w 5637952"/>
                <a:gd name="connsiteY8" fmla="*/ 4957893 h 4957893"/>
                <a:gd name="connsiteX9" fmla="*/ 2435922 w 5637952"/>
                <a:gd name="connsiteY9" fmla="*/ 4957893 h 4957893"/>
                <a:gd name="connsiteX10" fmla="*/ 1063623 w 5637952"/>
                <a:gd name="connsiteY10" fmla="*/ 4957893 h 4957893"/>
                <a:gd name="connsiteX11" fmla="*/ 1063623 w 5637952"/>
                <a:gd name="connsiteY11" fmla="*/ 4957893 h 4957893"/>
                <a:gd name="connsiteX12" fmla="*/ 148757 w 5637952"/>
                <a:gd name="connsiteY12" fmla="*/ 4957893 h 4957893"/>
                <a:gd name="connsiteX13" fmla="*/ 148757 w 5637952"/>
                <a:gd name="connsiteY13" fmla="*/ 664827 h 4957893"/>
                <a:gd name="connsiteX14" fmla="*/ 0 w 5637952"/>
                <a:gd name="connsiteY14" fmla="*/ 435144 h 4957893"/>
                <a:gd name="connsiteX15" fmla="*/ 140368 w 5637952"/>
                <a:gd name="connsiteY15" fmla="*/ 364921 h 4957893"/>
                <a:gd name="connsiteX16" fmla="*/ 148757 w 5637952"/>
                <a:gd name="connsiteY16" fmla="*/ 0 h 4957893"/>
                <a:gd name="connsiteX0" fmla="*/ 148757 w 5637952"/>
                <a:gd name="connsiteY0" fmla="*/ 0 h 4957893"/>
                <a:gd name="connsiteX1" fmla="*/ 1063623 w 5637952"/>
                <a:gd name="connsiteY1" fmla="*/ 0 h 4957893"/>
                <a:gd name="connsiteX2" fmla="*/ 1063623 w 5637952"/>
                <a:gd name="connsiteY2" fmla="*/ 0 h 4957893"/>
                <a:gd name="connsiteX3" fmla="*/ 2435922 w 5637952"/>
                <a:gd name="connsiteY3" fmla="*/ 0 h 4957893"/>
                <a:gd name="connsiteX4" fmla="*/ 5637952 w 5637952"/>
                <a:gd name="connsiteY4" fmla="*/ 0 h 4957893"/>
                <a:gd name="connsiteX5" fmla="*/ 5637952 w 5637952"/>
                <a:gd name="connsiteY5" fmla="*/ 826316 h 4957893"/>
                <a:gd name="connsiteX6" fmla="*/ 5637952 w 5637952"/>
                <a:gd name="connsiteY6" fmla="*/ 826316 h 4957893"/>
                <a:gd name="connsiteX7" fmla="*/ 5637952 w 5637952"/>
                <a:gd name="connsiteY7" fmla="*/ 2065789 h 4957893"/>
                <a:gd name="connsiteX8" fmla="*/ 5637952 w 5637952"/>
                <a:gd name="connsiteY8" fmla="*/ 4957893 h 4957893"/>
                <a:gd name="connsiteX9" fmla="*/ 2435922 w 5637952"/>
                <a:gd name="connsiteY9" fmla="*/ 4957893 h 4957893"/>
                <a:gd name="connsiteX10" fmla="*/ 1063623 w 5637952"/>
                <a:gd name="connsiteY10" fmla="*/ 4957893 h 4957893"/>
                <a:gd name="connsiteX11" fmla="*/ 1063623 w 5637952"/>
                <a:gd name="connsiteY11" fmla="*/ 4957893 h 4957893"/>
                <a:gd name="connsiteX12" fmla="*/ 148757 w 5637952"/>
                <a:gd name="connsiteY12" fmla="*/ 4957893 h 4957893"/>
                <a:gd name="connsiteX13" fmla="*/ 148757 w 5637952"/>
                <a:gd name="connsiteY13" fmla="*/ 3055690 h 4957893"/>
                <a:gd name="connsiteX14" fmla="*/ 0 w 5637952"/>
                <a:gd name="connsiteY14" fmla="*/ 435144 h 4957893"/>
                <a:gd name="connsiteX15" fmla="*/ 140368 w 5637952"/>
                <a:gd name="connsiteY15" fmla="*/ 364921 h 4957893"/>
                <a:gd name="connsiteX16" fmla="*/ 148757 w 5637952"/>
                <a:gd name="connsiteY16" fmla="*/ 0 h 4957893"/>
                <a:gd name="connsiteX0" fmla="*/ 316537 w 5805732"/>
                <a:gd name="connsiteY0" fmla="*/ 0 h 4957893"/>
                <a:gd name="connsiteX1" fmla="*/ 1231403 w 5805732"/>
                <a:gd name="connsiteY1" fmla="*/ 0 h 4957893"/>
                <a:gd name="connsiteX2" fmla="*/ 1231403 w 5805732"/>
                <a:gd name="connsiteY2" fmla="*/ 0 h 4957893"/>
                <a:gd name="connsiteX3" fmla="*/ 2603702 w 5805732"/>
                <a:gd name="connsiteY3" fmla="*/ 0 h 4957893"/>
                <a:gd name="connsiteX4" fmla="*/ 5805732 w 5805732"/>
                <a:gd name="connsiteY4" fmla="*/ 0 h 4957893"/>
                <a:gd name="connsiteX5" fmla="*/ 5805732 w 5805732"/>
                <a:gd name="connsiteY5" fmla="*/ 826316 h 4957893"/>
                <a:gd name="connsiteX6" fmla="*/ 5805732 w 5805732"/>
                <a:gd name="connsiteY6" fmla="*/ 826316 h 4957893"/>
                <a:gd name="connsiteX7" fmla="*/ 5805732 w 5805732"/>
                <a:gd name="connsiteY7" fmla="*/ 2065789 h 4957893"/>
                <a:gd name="connsiteX8" fmla="*/ 5805732 w 5805732"/>
                <a:gd name="connsiteY8" fmla="*/ 4957893 h 4957893"/>
                <a:gd name="connsiteX9" fmla="*/ 2603702 w 5805732"/>
                <a:gd name="connsiteY9" fmla="*/ 4957893 h 4957893"/>
                <a:gd name="connsiteX10" fmla="*/ 1231403 w 5805732"/>
                <a:gd name="connsiteY10" fmla="*/ 4957893 h 4957893"/>
                <a:gd name="connsiteX11" fmla="*/ 1231403 w 5805732"/>
                <a:gd name="connsiteY11" fmla="*/ 4957893 h 4957893"/>
                <a:gd name="connsiteX12" fmla="*/ 316537 w 5805732"/>
                <a:gd name="connsiteY12" fmla="*/ 4957893 h 4957893"/>
                <a:gd name="connsiteX13" fmla="*/ 316537 w 5805732"/>
                <a:gd name="connsiteY13" fmla="*/ 3055690 h 4957893"/>
                <a:gd name="connsiteX14" fmla="*/ 0 w 5805732"/>
                <a:gd name="connsiteY14" fmla="*/ 2440113 h 4957893"/>
                <a:gd name="connsiteX15" fmla="*/ 308148 w 5805732"/>
                <a:gd name="connsiteY15" fmla="*/ 364921 h 4957893"/>
                <a:gd name="connsiteX16" fmla="*/ 316537 w 5805732"/>
                <a:gd name="connsiteY16" fmla="*/ 0 h 4957893"/>
                <a:gd name="connsiteX0" fmla="*/ 316537 w 5805732"/>
                <a:gd name="connsiteY0" fmla="*/ 0 h 4957893"/>
                <a:gd name="connsiteX1" fmla="*/ 1231403 w 5805732"/>
                <a:gd name="connsiteY1" fmla="*/ 0 h 4957893"/>
                <a:gd name="connsiteX2" fmla="*/ 1231403 w 5805732"/>
                <a:gd name="connsiteY2" fmla="*/ 0 h 4957893"/>
                <a:gd name="connsiteX3" fmla="*/ 2603702 w 5805732"/>
                <a:gd name="connsiteY3" fmla="*/ 0 h 4957893"/>
                <a:gd name="connsiteX4" fmla="*/ 5805732 w 5805732"/>
                <a:gd name="connsiteY4" fmla="*/ 0 h 4957893"/>
                <a:gd name="connsiteX5" fmla="*/ 5805732 w 5805732"/>
                <a:gd name="connsiteY5" fmla="*/ 826316 h 4957893"/>
                <a:gd name="connsiteX6" fmla="*/ 5805732 w 5805732"/>
                <a:gd name="connsiteY6" fmla="*/ 826316 h 4957893"/>
                <a:gd name="connsiteX7" fmla="*/ 5805732 w 5805732"/>
                <a:gd name="connsiteY7" fmla="*/ 2065789 h 4957893"/>
                <a:gd name="connsiteX8" fmla="*/ 5805732 w 5805732"/>
                <a:gd name="connsiteY8" fmla="*/ 4957893 h 4957893"/>
                <a:gd name="connsiteX9" fmla="*/ 2603702 w 5805732"/>
                <a:gd name="connsiteY9" fmla="*/ 4957893 h 4957893"/>
                <a:gd name="connsiteX10" fmla="*/ 1231403 w 5805732"/>
                <a:gd name="connsiteY10" fmla="*/ 4957893 h 4957893"/>
                <a:gd name="connsiteX11" fmla="*/ 1231403 w 5805732"/>
                <a:gd name="connsiteY11" fmla="*/ 4957893 h 4957893"/>
                <a:gd name="connsiteX12" fmla="*/ 316537 w 5805732"/>
                <a:gd name="connsiteY12" fmla="*/ 4957893 h 4957893"/>
                <a:gd name="connsiteX13" fmla="*/ 316537 w 5805732"/>
                <a:gd name="connsiteY13" fmla="*/ 3055690 h 4957893"/>
                <a:gd name="connsiteX14" fmla="*/ 0 w 5805732"/>
                <a:gd name="connsiteY14" fmla="*/ 2440113 h 4957893"/>
                <a:gd name="connsiteX15" fmla="*/ 282981 w 5805732"/>
                <a:gd name="connsiteY15" fmla="*/ 2185332 h 4957893"/>
                <a:gd name="connsiteX16" fmla="*/ 316537 w 5805732"/>
                <a:gd name="connsiteY16" fmla="*/ 0 h 4957893"/>
                <a:gd name="connsiteX0" fmla="*/ 316537 w 5805732"/>
                <a:gd name="connsiteY0" fmla="*/ 0 h 4957893"/>
                <a:gd name="connsiteX1" fmla="*/ 1231403 w 5805732"/>
                <a:gd name="connsiteY1" fmla="*/ 0 h 4957893"/>
                <a:gd name="connsiteX2" fmla="*/ 1231403 w 5805732"/>
                <a:gd name="connsiteY2" fmla="*/ 0 h 4957893"/>
                <a:gd name="connsiteX3" fmla="*/ 2603702 w 5805732"/>
                <a:gd name="connsiteY3" fmla="*/ 0 h 4957893"/>
                <a:gd name="connsiteX4" fmla="*/ 5805732 w 5805732"/>
                <a:gd name="connsiteY4" fmla="*/ 0 h 4957893"/>
                <a:gd name="connsiteX5" fmla="*/ 5805732 w 5805732"/>
                <a:gd name="connsiteY5" fmla="*/ 826316 h 4957893"/>
                <a:gd name="connsiteX6" fmla="*/ 5805732 w 5805732"/>
                <a:gd name="connsiteY6" fmla="*/ 826316 h 4957893"/>
                <a:gd name="connsiteX7" fmla="*/ 5805732 w 5805732"/>
                <a:gd name="connsiteY7" fmla="*/ 2065789 h 4957893"/>
                <a:gd name="connsiteX8" fmla="*/ 5805732 w 5805732"/>
                <a:gd name="connsiteY8" fmla="*/ 4957893 h 4957893"/>
                <a:gd name="connsiteX9" fmla="*/ 2603702 w 5805732"/>
                <a:gd name="connsiteY9" fmla="*/ 4957893 h 4957893"/>
                <a:gd name="connsiteX10" fmla="*/ 1231403 w 5805732"/>
                <a:gd name="connsiteY10" fmla="*/ 4957893 h 4957893"/>
                <a:gd name="connsiteX11" fmla="*/ 1231403 w 5805732"/>
                <a:gd name="connsiteY11" fmla="*/ 4957893 h 4957893"/>
                <a:gd name="connsiteX12" fmla="*/ 316537 w 5805732"/>
                <a:gd name="connsiteY12" fmla="*/ 4957893 h 4957893"/>
                <a:gd name="connsiteX13" fmla="*/ 316537 w 5805732"/>
                <a:gd name="connsiteY13" fmla="*/ 3055690 h 4957893"/>
                <a:gd name="connsiteX14" fmla="*/ 0 w 5805732"/>
                <a:gd name="connsiteY14" fmla="*/ 2440113 h 4957893"/>
                <a:gd name="connsiteX15" fmla="*/ 282981 w 5805732"/>
                <a:gd name="connsiteY15" fmla="*/ 2185332 h 4957893"/>
                <a:gd name="connsiteX16" fmla="*/ 316537 w 5805732"/>
                <a:gd name="connsiteY16" fmla="*/ 0 h 4957893"/>
                <a:gd name="connsiteX0" fmla="*/ 316537 w 5805732"/>
                <a:gd name="connsiteY0" fmla="*/ 0 h 4957893"/>
                <a:gd name="connsiteX1" fmla="*/ 1231403 w 5805732"/>
                <a:gd name="connsiteY1" fmla="*/ 0 h 4957893"/>
                <a:gd name="connsiteX2" fmla="*/ 1231403 w 5805732"/>
                <a:gd name="connsiteY2" fmla="*/ 0 h 4957893"/>
                <a:gd name="connsiteX3" fmla="*/ 2603702 w 5805732"/>
                <a:gd name="connsiteY3" fmla="*/ 0 h 4957893"/>
                <a:gd name="connsiteX4" fmla="*/ 5805732 w 5805732"/>
                <a:gd name="connsiteY4" fmla="*/ 0 h 4957893"/>
                <a:gd name="connsiteX5" fmla="*/ 5805732 w 5805732"/>
                <a:gd name="connsiteY5" fmla="*/ 826316 h 4957893"/>
                <a:gd name="connsiteX6" fmla="*/ 5805732 w 5805732"/>
                <a:gd name="connsiteY6" fmla="*/ 826316 h 4957893"/>
                <a:gd name="connsiteX7" fmla="*/ 5805732 w 5805732"/>
                <a:gd name="connsiteY7" fmla="*/ 2065789 h 4957893"/>
                <a:gd name="connsiteX8" fmla="*/ 5805732 w 5805732"/>
                <a:gd name="connsiteY8" fmla="*/ 4957893 h 4957893"/>
                <a:gd name="connsiteX9" fmla="*/ 2603702 w 5805732"/>
                <a:gd name="connsiteY9" fmla="*/ 4957893 h 4957893"/>
                <a:gd name="connsiteX10" fmla="*/ 1231403 w 5805732"/>
                <a:gd name="connsiteY10" fmla="*/ 4957893 h 4957893"/>
                <a:gd name="connsiteX11" fmla="*/ 1231403 w 5805732"/>
                <a:gd name="connsiteY11" fmla="*/ 4957893 h 4957893"/>
                <a:gd name="connsiteX12" fmla="*/ 316537 w 5805732"/>
                <a:gd name="connsiteY12" fmla="*/ 4957893 h 4957893"/>
                <a:gd name="connsiteX13" fmla="*/ 308148 w 5805732"/>
                <a:gd name="connsiteY13" fmla="*/ 2644629 h 4957893"/>
                <a:gd name="connsiteX14" fmla="*/ 0 w 5805732"/>
                <a:gd name="connsiteY14" fmla="*/ 2440113 h 4957893"/>
                <a:gd name="connsiteX15" fmla="*/ 282981 w 5805732"/>
                <a:gd name="connsiteY15" fmla="*/ 2185332 h 4957893"/>
                <a:gd name="connsiteX16" fmla="*/ 316537 w 5805732"/>
                <a:gd name="connsiteY16" fmla="*/ 0 h 4957893"/>
                <a:gd name="connsiteX0" fmla="*/ 316537 w 5805732"/>
                <a:gd name="connsiteY0" fmla="*/ 0 h 4957893"/>
                <a:gd name="connsiteX1" fmla="*/ 1231403 w 5805732"/>
                <a:gd name="connsiteY1" fmla="*/ 0 h 4957893"/>
                <a:gd name="connsiteX2" fmla="*/ 1231403 w 5805732"/>
                <a:gd name="connsiteY2" fmla="*/ 0 h 4957893"/>
                <a:gd name="connsiteX3" fmla="*/ 2603702 w 5805732"/>
                <a:gd name="connsiteY3" fmla="*/ 0 h 4957893"/>
                <a:gd name="connsiteX4" fmla="*/ 5805732 w 5805732"/>
                <a:gd name="connsiteY4" fmla="*/ 0 h 4957893"/>
                <a:gd name="connsiteX5" fmla="*/ 5805732 w 5805732"/>
                <a:gd name="connsiteY5" fmla="*/ 826316 h 4957893"/>
                <a:gd name="connsiteX6" fmla="*/ 5805732 w 5805732"/>
                <a:gd name="connsiteY6" fmla="*/ 826316 h 4957893"/>
                <a:gd name="connsiteX7" fmla="*/ 5805732 w 5805732"/>
                <a:gd name="connsiteY7" fmla="*/ 2065789 h 4957893"/>
                <a:gd name="connsiteX8" fmla="*/ 5805732 w 5805732"/>
                <a:gd name="connsiteY8" fmla="*/ 4957893 h 4957893"/>
                <a:gd name="connsiteX9" fmla="*/ 2603702 w 5805732"/>
                <a:gd name="connsiteY9" fmla="*/ 4957893 h 4957893"/>
                <a:gd name="connsiteX10" fmla="*/ 1231403 w 5805732"/>
                <a:gd name="connsiteY10" fmla="*/ 4957893 h 4957893"/>
                <a:gd name="connsiteX11" fmla="*/ 1231403 w 5805732"/>
                <a:gd name="connsiteY11" fmla="*/ 4957893 h 4957893"/>
                <a:gd name="connsiteX12" fmla="*/ 316537 w 5805732"/>
                <a:gd name="connsiteY12" fmla="*/ 4957893 h 4957893"/>
                <a:gd name="connsiteX13" fmla="*/ 308148 w 5805732"/>
                <a:gd name="connsiteY13" fmla="*/ 2644629 h 4957893"/>
                <a:gd name="connsiteX14" fmla="*/ 0 w 5805732"/>
                <a:gd name="connsiteY14" fmla="*/ 2440113 h 4957893"/>
                <a:gd name="connsiteX15" fmla="*/ 299759 w 5805732"/>
                <a:gd name="connsiteY15" fmla="*/ 2185332 h 4957893"/>
                <a:gd name="connsiteX16" fmla="*/ 316537 w 5805732"/>
                <a:gd name="connsiteY16" fmla="*/ 0 h 4957893"/>
                <a:gd name="connsiteX0" fmla="*/ 316537 w 5805732"/>
                <a:gd name="connsiteY0" fmla="*/ 0 h 4957893"/>
                <a:gd name="connsiteX1" fmla="*/ 1231403 w 5805732"/>
                <a:gd name="connsiteY1" fmla="*/ 0 h 4957893"/>
                <a:gd name="connsiteX2" fmla="*/ 1231403 w 5805732"/>
                <a:gd name="connsiteY2" fmla="*/ 0 h 4957893"/>
                <a:gd name="connsiteX3" fmla="*/ 2603702 w 5805732"/>
                <a:gd name="connsiteY3" fmla="*/ 0 h 4957893"/>
                <a:gd name="connsiteX4" fmla="*/ 5805732 w 5805732"/>
                <a:gd name="connsiteY4" fmla="*/ 0 h 4957893"/>
                <a:gd name="connsiteX5" fmla="*/ 5805732 w 5805732"/>
                <a:gd name="connsiteY5" fmla="*/ 826316 h 4957893"/>
                <a:gd name="connsiteX6" fmla="*/ 5805732 w 5805732"/>
                <a:gd name="connsiteY6" fmla="*/ 826316 h 4957893"/>
                <a:gd name="connsiteX7" fmla="*/ 5805732 w 5805732"/>
                <a:gd name="connsiteY7" fmla="*/ 2065789 h 4957893"/>
                <a:gd name="connsiteX8" fmla="*/ 5805732 w 5805732"/>
                <a:gd name="connsiteY8" fmla="*/ 4957893 h 4957893"/>
                <a:gd name="connsiteX9" fmla="*/ 2603702 w 5805732"/>
                <a:gd name="connsiteY9" fmla="*/ 4957893 h 4957893"/>
                <a:gd name="connsiteX10" fmla="*/ 1231403 w 5805732"/>
                <a:gd name="connsiteY10" fmla="*/ 4957893 h 4957893"/>
                <a:gd name="connsiteX11" fmla="*/ 1231403 w 5805732"/>
                <a:gd name="connsiteY11" fmla="*/ 4957893 h 4957893"/>
                <a:gd name="connsiteX12" fmla="*/ 316537 w 5805732"/>
                <a:gd name="connsiteY12" fmla="*/ 4957893 h 4957893"/>
                <a:gd name="connsiteX13" fmla="*/ 308148 w 5805732"/>
                <a:gd name="connsiteY13" fmla="*/ 2644629 h 4957893"/>
                <a:gd name="connsiteX14" fmla="*/ 0 w 5805732"/>
                <a:gd name="connsiteY14" fmla="*/ 2440113 h 4957893"/>
                <a:gd name="connsiteX15" fmla="*/ 308148 w 5805732"/>
                <a:gd name="connsiteY15" fmla="*/ 2185332 h 4957893"/>
                <a:gd name="connsiteX16" fmla="*/ 316537 w 5805732"/>
                <a:gd name="connsiteY16" fmla="*/ 0 h 49578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5805732" h="4957893">
                  <a:moveTo>
                    <a:pt x="316537" y="0"/>
                  </a:moveTo>
                  <a:lnTo>
                    <a:pt x="1231403" y="0"/>
                  </a:lnTo>
                  <a:lnTo>
                    <a:pt x="1231403" y="0"/>
                  </a:lnTo>
                  <a:lnTo>
                    <a:pt x="2603702" y="0"/>
                  </a:lnTo>
                  <a:lnTo>
                    <a:pt x="5805732" y="0"/>
                  </a:lnTo>
                  <a:lnTo>
                    <a:pt x="5805732" y="826316"/>
                  </a:lnTo>
                  <a:lnTo>
                    <a:pt x="5805732" y="826316"/>
                  </a:lnTo>
                  <a:lnTo>
                    <a:pt x="5805732" y="2065789"/>
                  </a:lnTo>
                  <a:lnTo>
                    <a:pt x="5805732" y="4957893"/>
                  </a:lnTo>
                  <a:lnTo>
                    <a:pt x="2603702" y="4957893"/>
                  </a:lnTo>
                  <a:lnTo>
                    <a:pt x="1231403" y="4957893"/>
                  </a:lnTo>
                  <a:lnTo>
                    <a:pt x="1231403" y="4957893"/>
                  </a:lnTo>
                  <a:lnTo>
                    <a:pt x="316537" y="4957893"/>
                  </a:lnTo>
                  <a:cubicBezTo>
                    <a:pt x="313741" y="3373073"/>
                    <a:pt x="310944" y="4229449"/>
                    <a:pt x="308148" y="2644629"/>
                  </a:cubicBezTo>
                  <a:lnTo>
                    <a:pt x="0" y="2440113"/>
                  </a:lnTo>
                  <a:lnTo>
                    <a:pt x="308148" y="2185332"/>
                  </a:lnTo>
                  <a:cubicBezTo>
                    <a:pt x="310944" y="1456888"/>
                    <a:pt x="313741" y="728444"/>
                    <a:pt x="316537" y="0"/>
                  </a:cubicBezTo>
                  <a:close/>
                </a:path>
              </a:pathLst>
            </a:custGeom>
            <a:solidFill>
              <a:srgbClr val="2FC9FF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u="sng" dirty="0"/>
            </a:p>
          </p:txBody>
        </p:sp>
        <p:pic>
          <p:nvPicPr>
            <p:cNvPr id="5" name="圖片 4">
              <a:extLst>
                <a:ext uri="{FF2B5EF4-FFF2-40B4-BE49-F238E27FC236}">
                  <a16:creationId xmlns:a16="http://schemas.microsoft.com/office/drawing/2014/main" id="{1B225AF9-79E7-4835-AF35-F51E761A9AC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137944" y="1097928"/>
              <a:ext cx="5144218" cy="4725059"/>
            </a:xfrm>
            <a:prstGeom prst="rect">
              <a:avLst/>
            </a:prstGeom>
            <a:solidFill>
              <a:srgbClr val="2FC9FF"/>
            </a:solidFill>
            <a:ln>
              <a:noFill/>
            </a:ln>
          </p:spPr>
        </p:pic>
      </p:grpSp>
      <p:pic>
        <p:nvPicPr>
          <p:cNvPr id="6" name="圖片 5">
            <a:extLst>
              <a:ext uri="{FF2B5EF4-FFF2-40B4-BE49-F238E27FC236}">
                <a16:creationId xmlns:a16="http://schemas.microsoft.com/office/drawing/2014/main" id="{5DAE2101-A29B-4E66-9B96-69741675B67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5872" r="86170" b="87889"/>
          <a:stretch/>
        </p:blipFill>
        <p:spPr>
          <a:xfrm>
            <a:off x="6996418" y="724888"/>
            <a:ext cx="5144218" cy="1305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838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>
            <a:extLst>
              <a:ext uri="{FF2B5EF4-FFF2-40B4-BE49-F238E27FC236}">
                <a16:creationId xmlns:a16="http://schemas.microsoft.com/office/drawing/2014/main" id="{C2CF83B6-54F2-4CC6-A8F5-437F0A1F66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5416" y="0"/>
            <a:ext cx="6569927" cy="6858000"/>
          </a:xfrm>
          <a:prstGeom prst="rect">
            <a:avLst/>
          </a:prstGeom>
        </p:spPr>
      </p:pic>
      <p:grpSp>
        <p:nvGrpSpPr>
          <p:cNvPr id="2" name="群組 1">
            <a:extLst>
              <a:ext uri="{FF2B5EF4-FFF2-40B4-BE49-F238E27FC236}">
                <a16:creationId xmlns:a16="http://schemas.microsoft.com/office/drawing/2014/main" id="{2F458AE6-BD0C-479D-A675-8E63290D3A6A}"/>
              </a:ext>
            </a:extLst>
          </p:cNvPr>
          <p:cNvGrpSpPr/>
          <p:nvPr/>
        </p:nvGrpSpPr>
        <p:grpSpPr>
          <a:xfrm>
            <a:off x="7015443" y="3712129"/>
            <a:ext cx="4326473" cy="2856451"/>
            <a:chOff x="5762686" y="3003259"/>
            <a:chExt cx="4326473" cy="2856451"/>
          </a:xfrm>
        </p:grpSpPr>
        <p:sp>
          <p:nvSpPr>
            <p:cNvPr id="4" name="語音泡泡: 矩形 3">
              <a:extLst>
                <a:ext uri="{FF2B5EF4-FFF2-40B4-BE49-F238E27FC236}">
                  <a16:creationId xmlns:a16="http://schemas.microsoft.com/office/drawing/2014/main" id="{C218C215-D283-43A7-860F-AB4AE73498C7}"/>
                </a:ext>
              </a:extLst>
            </p:cNvPr>
            <p:cNvSpPr/>
            <p:nvPr/>
          </p:nvSpPr>
          <p:spPr>
            <a:xfrm>
              <a:off x="5762686" y="3003259"/>
              <a:ext cx="4326473" cy="2856451"/>
            </a:xfrm>
            <a:custGeom>
              <a:avLst/>
              <a:gdLst>
                <a:gd name="connsiteX0" fmla="*/ 0 w 5489195"/>
                <a:gd name="connsiteY0" fmla="*/ 0 h 4957893"/>
                <a:gd name="connsiteX1" fmla="*/ 914866 w 5489195"/>
                <a:gd name="connsiteY1" fmla="*/ 0 h 4957893"/>
                <a:gd name="connsiteX2" fmla="*/ 914866 w 5489195"/>
                <a:gd name="connsiteY2" fmla="*/ 0 h 4957893"/>
                <a:gd name="connsiteX3" fmla="*/ 2287165 w 5489195"/>
                <a:gd name="connsiteY3" fmla="*/ 0 h 4957893"/>
                <a:gd name="connsiteX4" fmla="*/ 5489195 w 5489195"/>
                <a:gd name="connsiteY4" fmla="*/ 0 h 4957893"/>
                <a:gd name="connsiteX5" fmla="*/ 5489195 w 5489195"/>
                <a:gd name="connsiteY5" fmla="*/ 826316 h 4957893"/>
                <a:gd name="connsiteX6" fmla="*/ 5489195 w 5489195"/>
                <a:gd name="connsiteY6" fmla="*/ 826316 h 4957893"/>
                <a:gd name="connsiteX7" fmla="*/ 5489195 w 5489195"/>
                <a:gd name="connsiteY7" fmla="*/ 2065789 h 4957893"/>
                <a:gd name="connsiteX8" fmla="*/ 5489195 w 5489195"/>
                <a:gd name="connsiteY8" fmla="*/ 4957893 h 4957893"/>
                <a:gd name="connsiteX9" fmla="*/ 2287165 w 5489195"/>
                <a:gd name="connsiteY9" fmla="*/ 4957893 h 4957893"/>
                <a:gd name="connsiteX10" fmla="*/ 914866 w 5489195"/>
                <a:gd name="connsiteY10" fmla="*/ 4957893 h 4957893"/>
                <a:gd name="connsiteX11" fmla="*/ 914866 w 5489195"/>
                <a:gd name="connsiteY11" fmla="*/ 4957893 h 4957893"/>
                <a:gd name="connsiteX12" fmla="*/ 0 w 5489195"/>
                <a:gd name="connsiteY12" fmla="*/ 4957893 h 4957893"/>
                <a:gd name="connsiteX13" fmla="*/ 0 w 5489195"/>
                <a:gd name="connsiteY13" fmla="*/ 2065789 h 4957893"/>
                <a:gd name="connsiteX14" fmla="*/ -148757 w 5489195"/>
                <a:gd name="connsiteY14" fmla="*/ 74418 h 4957893"/>
                <a:gd name="connsiteX15" fmla="*/ 0 w 5489195"/>
                <a:gd name="connsiteY15" fmla="*/ 826316 h 4957893"/>
                <a:gd name="connsiteX16" fmla="*/ 0 w 5489195"/>
                <a:gd name="connsiteY16" fmla="*/ 0 h 4957893"/>
                <a:gd name="connsiteX0" fmla="*/ 148757 w 5637952"/>
                <a:gd name="connsiteY0" fmla="*/ 0 h 4957893"/>
                <a:gd name="connsiteX1" fmla="*/ 1063623 w 5637952"/>
                <a:gd name="connsiteY1" fmla="*/ 0 h 4957893"/>
                <a:gd name="connsiteX2" fmla="*/ 1063623 w 5637952"/>
                <a:gd name="connsiteY2" fmla="*/ 0 h 4957893"/>
                <a:gd name="connsiteX3" fmla="*/ 2435922 w 5637952"/>
                <a:gd name="connsiteY3" fmla="*/ 0 h 4957893"/>
                <a:gd name="connsiteX4" fmla="*/ 5637952 w 5637952"/>
                <a:gd name="connsiteY4" fmla="*/ 0 h 4957893"/>
                <a:gd name="connsiteX5" fmla="*/ 5637952 w 5637952"/>
                <a:gd name="connsiteY5" fmla="*/ 826316 h 4957893"/>
                <a:gd name="connsiteX6" fmla="*/ 5637952 w 5637952"/>
                <a:gd name="connsiteY6" fmla="*/ 826316 h 4957893"/>
                <a:gd name="connsiteX7" fmla="*/ 5637952 w 5637952"/>
                <a:gd name="connsiteY7" fmla="*/ 2065789 h 4957893"/>
                <a:gd name="connsiteX8" fmla="*/ 5637952 w 5637952"/>
                <a:gd name="connsiteY8" fmla="*/ 4957893 h 4957893"/>
                <a:gd name="connsiteX9" fmla="*/ 2435922 w 5637952"/>
                <a:gd name="connsiteY9" fmla="*/ 4957893 h 4957893"/>
                <a:gd name="connsiteX10" fmla="*/ 1063623 w 5637952"/>
                <a:gd name="connsiteY10" fmla="*/ 4957893 h 4957893"/>
                <a:gd name="connsiteX11" fmla="*/ 1063623 w 5637952"/>
                <a:gd name="connsiteY11" fmla="*/ 4957893 h 4957893"/>
                <a:gd name="connsiteX12" fmla="*/ 148757 w 5637952"/>
                <a:gd name="connsiteY12" fmla="*/ 4957893 h 4957893"/>
                <a:gd name="connsiteX13" fmla="*/ 148757 w 5637952"/>
                <a:gd name="connsiteY13" fmla="*/ 2065789 h 4957893"/>
                <a:gd name="connsiteX14" fmla="*/ 0 w 5637952"/>
                <a:gd name="connsiteY14" fmla="*/ 74418 h 4957893"/>
                <a:gd name="connsiteX15" fmla="*/ 148757 w 5637952"/>
                <a:gd name="connsiteY15" fmla="*/ 71307 h 4957893"/>
                <a:gd name="connsiteX16" fmla="*/ 148757 w 5637952"/>
                <a:gd name="connsiteY16" fmla="*/ 0 h 4957893"/>
                <a:gd name="connsiteX0" fmla="*/ 148757 w 5637952"/>
                <a:gd name="connsiteY0" fmla="*/ 0 h 4957893"/>
                <a:gd name="connsiteX1" fmla="*/ 1063623 w 5637952"/>
                <a:gd name="connsiteY1" fmla="*/ 0 h 4957893"/>
                <a:gd name="connsiteX2" fmla="*/ 1063623 w 5637952"/>
                <a:gd name="connsiteY2" fmla="*/ 0 h 4957893"/>
                <a:gd name="connsiteX3" fmla="*/ 2435922 w 5637952"/>
                <a:gd name="connsiteY3" fmla="*/ 0 h 4957893"/>
                <a:gd name="connsiteX4" fmla="*/ 5637952 w 5637952"/>
                <a:gd name="connsiteY4" fmla="*/ 0 h 4957893"/>
                <a:gd name="connsiteX5" fmla="*/ 5637952 w 5637952"/>
                <a:gd name="connsiteY5" fmla="*/ 826316 h 4957893"/>
                <a:gd name="connsiteX6" fmla="*/ 5637952 w 5637952"/>
                <a:gd name="connsiteY6" fmla="*/ 826316 h 4957893"/>
                <a:gd name="connsiteX7" fmla="*/ 5637952 w 5637952"/>
                <a:gd name="connsiteY7" fmla="*/ 2065789 h 4957893"/>
                <a:gd name="connsiteX8" fmla="*/ 5637952 w 5637952"/>
                <a:gd name="connsiteY8" fmla="*/ 4957893 h 4957893"/>
                <a:gd name="connsiteX9" fmla="*/ 2435922 w 5637952"/>
                <a:gd name="connsiteY9" fmla="*/ 4957893 h 4957893"/>
                <a:gd name="connsiteX10" fmla="*/ 1063623 w 5637952"/>
                <a:gd name="connsiteY10" fmla="*/ 4957893 h 4957893"/>
                <a:gd name="connsiteX11" fmla="*/ 1063623 w 5637952"/>
                <a:gd name="connsiteY11" fmla="*/ 4957893 h 4957893"/>
                <a:gd name="connsiteX12" fmla="*/ 148757 w 5637952"/>
                <a:gd name="connsiteY12" fmla="*/ 4957893 h 4957893"/>
                <a:gd name="connsiteX13" fmla="*/ 140368 w 5637952"/>
                <a:gd name="connsiteY13" fmla="*/ 203433 h 4957893"/>
                <a:gd name="connsiteX14" fmla="*/ 0 w 5637952"/>
                <a:gd name="connsiteY14" fmla="*/ 74418 h 4957893"/>
                <a:gd name="connsiteX15" fmla="*/ 148757 w 5637952"/>
                <a:gd name="connsiteY15" fmla="*/ 71307 h 4957893"/>
                <a:gd name="connsiteX16" fmla="*/ 148757 w 5637952"/>
                <a:gd name="connsiteY16" fmla="*/ 0 h 4957893"/>
                <a:gd name="connsiteX0" fmla="*/ 148757 w 5637952"/>
                <a:gd name="connsiteY0" fmla="*/ 0 h 4957893"/>
                <a:gd name="connsiteX1" fmla="*/ 1063623 w 5637952"/>
                <a:gd name="connsiteY1" fmla="*/ 0 h 4957893"/>
                <a:gd name="connsiteX2" fmla="*/ 1063623 w 5637952"/>
                <a:gd name="connsiteY2" fmla="*/ 0 h 4957893"/>
                <a:gd name="connsiteX3" fmla="*/ 2435922 w 5637952"/>
                <a:gd name="connsiteY3" fmla="*/ 0 h 4957893"/>
                <a:gd name="connsiteX4" fmla="*/ 5637952 w 5637952"/>
                <a:gd name="connsiteY4" fmla="*/ 0 h 4957893"/>
                <a:gd name="connsiteX5" fmla="*/ 5637952 w 5637952"/>
                <a:gd name="connsiteY5" fmla="*/ 826316 h 4957893"/>
                <a:gd name="connsiteX6" fmla="*/ 5637952 w 5637952"/>
                <a:gd name="connsiteY6" fmla="*/ 826316 h 4957893"/>
                <a:gd name="connsiteX7" fmla="*/ 5637952 w 5637952"/>
                <a:gd name="connsiteY7" fmla="*/ 2065789 h 4957893"/>
                <a:gd name="connsiteX8" fmla="*/ 5637952 w 5637952"/>
                <a:gd name="connsiteY8" fmla="*/ 4957893 h 4957893"/>
                <a:gd name="connsiteX9" fmla="*/ 2435922 w 5637952"/>
                <a:gd name="connsiteY9" fmla="*/ 4957893 h 4957893"/>
                <a:gd name="connsiteX10" fmla="*/ 1063623 w 5637952"/>
                <a:gd name="connsiteY10" fmla="*/ 4957893 h 4957893"/>
                <a:gd name="connsiteX11" fmla="*/ 1063623 w 5637952"/>
                <a:gd name="connsiteY11" fmla="*/ 4957893 h 4957893"/>
                <a:gd name="connsiteX12" fmla="*/ 148757 w 5637952"/>
                <a:gd name="connsiteY12" fmla="*/ 4957893 h 4957893"/>
                <a:gd name="connsiteX13" fmla="*/ 140369 w 5637952"/>
                <a:gd name="connsiteY13" fmla="*/ 1439434 h 4957893"/>
                <a:gd name="connsiteX14" fmla="*/ 0 w 5637952"/>
                <a:gd name="connsiteY14" fmla="*/ 74418 h 4957893"/>
                <a:gd name="connsiteX15" fmla="*/ 148757 w 5637952"/>
                <a:gd name="connsiteY15" fmla="*/ 71307 h 4957893"/>
                <a:gd name="connsiteX16" fmla="*/ 148757 w 5637952"/>
                <a:gd name="connsiteY16" fmla="*/ 0 h 4957893"/>
                <a:gd name="connsiteX0" fmla="*/ 275912 w 5765107"/>
                <a:gd name="connsiteY0" fmla="*/ 0 h 4957893"/>
                <a:gd name="connsiteX1" fmla="*/ 1190778 w 5765107"/>
                <a:gd name="connsiteY1" fmla="*/ 0 h 4957893"/>
                <a:gd name="connsiteX2" fmla="*/ 1190778 w 5765107"/>
                <a:gd name="connsiteY2" fmla="*/ 0 h 4957893"/>
                <a:gd name="connsiteX3" fmla="*/ 2563077 w 5765107"/>
                <a:gd name="connsiteY3" fmla="*/ 0 h 4957893"/>
                <a:gd name="connsiteX4" fmla="*/ 5765107 w 5765107"/>
                <a:gd name="connsiteY4" fmla="*/ 0 h 4957893"/>
                <a:gd name="connsiteX5" fmla="*/ 5765107 w 5765107"/>
                <a:gd name="connsiteY5" fmla="*/ 826316 h 4957893"/>
                <a:gd name="connsiteX6" fmla="*/ 5765107 w 5765107"/>
                <a:gd name="connsiteY6" fmla="*/ 826316 h 4957893"/>
                <a:gd name="connsiteX7" fmla="*/ 5765107 w 5765107"/>
                <a:gd name="connsiteY7" fmla="*/ 2065789 h 4957893"/>
                <a:gd name="connsiteX8" fmla="*/ 5765107 w 5765107"/>
                <a:gd name="connsiteY8" fmla="*/ 4957893 h 4957893"/>
                <a:gd name="connsiteX9" fmla="*/ 2563077 w 5765107"/>
                <a:gd name="connsiteY9" fmla="*/ 4957893 h 4957893"/>
                <a:gd name="connsiteX10" fmla="*/ 1190778 w 5765107"/>
                <a:gd name="connsiteY10" fmla="*/ 4957893 h 4957893"/>
                <a:gd name="connsiteX11" fmla="*/ 1190778 w 5765107"/>
                <a:gd name="connsiteY11" fmla="*/ 4957893 h 4957893"/>
                <a:gd name="connsiteX12" fmla="*/ 275912 w 5765107"/>
                <a:gd name="connsiteY12" fmla="*/ 4957893 h 4957893"/>
                <a:gd name="connsiteX13" fmla="*/ 267524 w 5765107"/>
                <a:gd name="connsiteY13" fmla="*/ 1439434 h 4957893"/>
                <a:gd name="connsiteX14" fmla="*/ 0 w 5765107"/>
                <a:gd name="connsiteY14" fmla="*/ 1115992 h 4957893"/>
                <a:gd name="connsiteX15" fmla="*/ 275912 w 5765107"/>
                <a:gd name="connsiteY15" fmla="*/ 71307 h 4957893"/>
                <a:gd name="connsiteX16" fmla="*/ 275912 w 5765107"/>
                <a:gd name="connsiteY16" fmla="*/ 0 h 4957893"/>
                <a:gd name="connsiteX0" fmla="*/ 275912 w 5765107"/>
                <a:gd name="connsiteY0" fmla="*/ 0 h 4957893"/>
                <a:gd name="connsiteX1" fmla="*/ 1190778 w 5765107"/>
                <a:gd name="connsiteY1" fmla="*/ 0 h 4957893"/>
                <a:gd name="connsiteX2" fmla="*/ 1190778 w 5765107"/>
                <a:gd name="connsiteY2" fmla="*/ 0 h 4957893"/>
                <a:gd name="connsiteX3" fmla="*/ 2563077 w 5765107"/>
                <a:gd name="connsiteY3" fmla="*/ 0 h 4957893"/>
                <a:gd name="connsiteX4" fmla="*/ 5765107 w 5765107"/>
                <a:gd name="connsiteY4" fmla="*/ 0 h 4957893"/>
                <a:gd name="connsiteX5" fmla="*/ 5765107 w 5765107"/>
                <a:gd name="connsiteY5" fmla="*/ 826316 h 4957893"/>
                <a:gd name="connsiteX6" fmla="*/ 5765107 w 5765107"/>
                <a:gd name="connsiteY6" fmla="*/ 826316 h 4957893"/>
                <a:gd name="connsiteX7" fmla="*/ 5765107 w 5765107"/>
                <a:gd name="connsiteY7" fmla="*/ 2065789 h 4957893"/>
                <a:gd name="connsiteX8" fmla="*/ 5765107 w 5765107"/>
                <a:gd name="connsiteY8" fmla="*/ 4957893 h 4957893"/>
                <a:gd name="connsiteX9" fmla="*/ 2563077 w 5765107"/>
                <a:gd name="connsiteY9" fmla="*/ 4957893 h 4957893"/>
                <a:gd name="connsiteX10" fmla="*/ 1190778 w 5765107"/>
                <a:gd name="connsiteY10" fmla="*/ 4957893 h 4957893"/>
                <a:gd name="connsiteX11" fmla="*/ 1190778 w 5765107"/>
                <a:gd name="connsiteY11" fmla="*/ 4957893 h 4957893"/>
                <a:gd name="connsiteX12" fmla="*/ 275912 w 5765107"/>
                <a:gd name="connsiteY12" fmla="*/ 4957893 h 4957893"/>
                <a:gd name="connsiteX13" fmla="*/ 267524 w 5765107"/>
                <a:gd name="connsiteY13" fmla="*/ 1439434 h 4957893"/>
                <a:gd name="connsiteX14" fmla="*/ 0 w 5765107"/>
                <a:gd name="connsiteY14" fmla="*/ 1115992 h 4957893"/>
                <a:gd name="connsiteX15" fmla="*/ 275912 w 5765107"/>
                <a:gd name="connsiteY15" fmla="*/ 724026 h 4957893"/>
                <a:gd name="connsiteX16" fmla="*/ 275912 w 5765107"/>
                <a:gd name="connsiteY16" fmla="*/ 0 h 4957893"/>
                <a:gd name="connsiteX0" fmla="*/ 275912 w 5765107"/>
                <a:gd name="connsiteY0" fmla="*/ 0 h 4957893"/>
                <a:gd name="connsiteX1" fmla="*/ 1190778 w 5765107"/>
                <a:gd name="connsiteY1" fmla="*/ 0 h 4957893"/>
                <a:gd name="connsiteX2" fmla="*/ 1190778 w 5765107"/>
                <a:gd name="connsiteY2" fmla="*/ 0 h 4957893"/>
                <a:gd name="connsiteX3" fmla="*/ 2563077 w 5765107"/>
                <a:gd name="connsiteY3" fmla="*/ 0 h 4957893"/>
                <a:gd name="connsiteX4" fmla="*/ 5765107 w 5765107"/>
                <a:gd name="connsiteY4" fmla="*/ 0 h 4957893"/>
                <a:gd name="connsiteX5" fmla="*/ 5765107 w 5765107"/>
                <a:gd name="connsiteY5" fmla="*/ 826316 h 4957893"/>
                <a:gd name="connsiteX6" fmla="*/ 5765107 w 5765107"/>
                <a:gd name="connsiteY6" fmla="*/ 826316 h 4957893"/>
                <a:gd name="connsiteX7" fmla="*/ 5765107 w 5765107"/>
                <a:gd name="connsiteY7" fmla="*/ 2065789 h 4957893"/>
                <a:gd name="connsiteX8" fmla="*/ 5765107 w 5765107"/>
                <a:gd name="connsiteY8" fmla="*/ 4957893 h 4957893"/>
                <a:gd name="connsiteX9" fmla="*/ 2563077 w 5765107"/>
                <a:gd name="connsiteY9" fmla="*/ 4957893 h 4957893"/>
                <a:gd name="connsiteX10" fmla="*/ 1190778 w 5765107"/>
                <a:gd name="connsiteY10" fmla="*/ 4957893 h 4957893"/>
                <a:gd name="connsiteX11" fmla="*/ 1190778 w 5765107"/>
                <a:gd name="connsiteY11" fmla="*/ 4957893 h 4957893"/>
                <a:gd name="connsiteX12" fmla="*/ 275912 w 5765107"/>
                <a:gd name="connsiteY12" fmla="*/ 4957893 h 4957893"/>
                <a:gd name="connsiteX13" fmla="*/ 267524 w 5765107"/>
                <a:gd name="connsiteY13" fmla="*/ 1439434 h 4957893"/>
                <a:gd name="connsiteX14" fmla="*/ 0 w 5765107"/>
                <a:gd name="connsiteY14" fmla="*/ 1115992 h 4957893"/>
                <a:gd name="connsiteX15" fmla="*/ 286508 w 5765107"/>
                <a:gd name="connsiteY15" fmla="*/ 724026 h 4957893"/>
                <a:gd name="connsiteX16" fmla="*/ 275912 w 5765107"/>
                <a:gd name="connsiteY16" fmla="*/ 0 h 4957893"/>
                <a:gd name="connsiteX0" fmla="*/ 275912 w 5765107"/>
                <a:gd name="connsiteY0" fmla="*/ 0 h 4957893"/>
                <a:gd name="connsiteX1" fmla="*/ 1190778 w 5765107"/>
                <a:gd name="connsiteY1" fmla="*/ 0 h 4957893"/>
                <a:gd name="connsiteX2" fmla="*/ 1190778 w 5765107"/>
                <a:gd name="connsiteY2" fmla="*/ 0 h 4957893"/>
                <a:gd name="connsiteX3" fmla="*/ 2563077 w 5765107"/>
                <a:gd name="connsiteY3" fmla="*/ 0 h 4957893"/>
                <a:gd name="connsiteX4" fmla="*/ 5765107 w 5765107"/>
                <a:gd name="connsiteY4" fmla="*/ 0 h 4957893"/>
                <a:gd name="connsiteX5" fmla="*/ 5765107 w 5765107"/>
                <a:gd name="connsiteY5" fmla="*/ 826316 h 4957893"/>
                <a:gd name="connsiteX6" fmla="*/ 5765107 w 5765107"/>
                <a:gd name="connsiteY6" fmla="*/ 826316 h 4957893"/>
                <a:gd name="connsiteX7" fmla="*/ 5765107 w 5765107"/>
                <a:gd name="connsiteY7" fmla="*/ 2065789 h 4957893"/>
                <a:gd name="connsiteX8" fmla="*/ 5765107 w 5765107"/>
                <a:gd name="connsiteY8" fmla="*/ 4957893 h 4957893"/>
                <a:gd name="connsiteX9" fmla="*/ 2563077 w 5765107"/>
                <a:gd name="connsiteY9" fmla="*/ 4957893 h 4957893"/>
                <a:gd name="connsiteX10" fmla="*/ 1190778 w 5765107"/>
                <a:gd name="connsiteY10" fmla="*/ 4957893 h 4957893"/>
                <a:gd name="connsiteX11" fmla="*/ 1190778 w 5765107"/>
                <a:gd name="connsiteY11" fmla="*/ 4957893 h 4957893"/>
                <a:gd name="connsiteX12" fmla="*/ 275912 w 5765107"/>
                <a:gd name="connsiteY12" fmla="*/ 4957893 h 4957893"/>
                <a:gd name="connsiteX13" fmla="*/ 267524 w 5765107"/>
                <a:gd name="connsiteY13" fmla="*/ 1439434 h 4957893"/>
                <a:gd name="connsiteX14" fmla="*/ 0 w 5765107"/>
                <a:gd name="connsiteY14" fmla="*/ 1115992 h 4957893"/>
                <a:gd name="connsiteX15" fmla="*/ 275912 w 5765107"/>
                <a:gd name="connsiteY15" fmla="*/ 724026 h 4957893"/>
                <a:gd name="connsiteX16" fmla="*/ 275912 w 5765107"/>
                <a:gd name="connsiteY16" fmla="*/ 0 h 4957893"/>
                <a:gd name="connsiteX0" fmla="*/ 275912 w 5765107"/>
                <a:gd name="connsiteY0" fmla="*/ 0 h 4957893"/>
                <a:gd name="connsiteX1" fmla="*/ 1190778 w 5765107"/>
                <a:gd name="connsiteY1" fmla="*/ 0 h 4957893"/>
                <a:gd name="connsiteX2" fmla="*/ 1190778 w 5765107"/>
                <a:gd name="connsiteY2" fmla="*/ 0 h 4957893"/>
                <a:gd name="connsiteX3" fmla="*/ 2563077 w 5765107"/>
                <a:gd name="connsiteY3" fmla="*/ 0 h 4957893"/>
                <a:gd name="connsiteX4" fmla="*/ 5765107 w 5765107"/>
                <a:gd name="connsiteY4" fmla="*/ 0 h 4957893"/>
                <a:gd name="connsiteX5" fmla="*/ 5765107 w 5765107"/>
                <a:gd name="connsiteY5" fmla="*/ 826316 h 4957893"/>
                <a:gd name="connsiteX6" fmla="*/ 5765107 w 5765107"/>
                <a:gd name="connsiteY6" fmla="*/ 826316 h 4957893"/>
                <a:gd name="connsiteX7" fmla="*/ 5765107 w 5765107"/>
                <a:gd name="connsiteY7" fmla="*/ 2065789 h 4957893"/>
                <a:gd name="connsiteX8" fmla="*/ 5765107 w 5765107"/>
                <a:gd name="connsiteY8" fmla="*/ 4957893 h 4957893"/>
                <a:gd name="connsiteX9" fmla="*/ 2563077 w 5765107"/>
                <a:gd name="connsiteY9" fmla="*/ 4957893 h 4957893"/>
                <a:gd name="connsiteX10" fmla="*/ 1190778 w 5765107"/>
                <a:gd name="connsiteY10" fmla="*/ 4957893 h 4957893"/>
                <a:gd name="connsiteX11" fmla="*/ 1190778 w 5765107"/>
                <a:gd name="connsiteY11" fmla="*/ 4957893 h 4957893"/>
                <a:gd name="connsiteX12" fmla="*/ 275912 w 5765107"/>
                <a:gd name="connsiteY12" fmla="*/ 4957893 h 4957893"/>
                <a:gd name="connsiteX13" fmla="*/ 288716 w 5765107"/>
                <a:gd name="connsiteY13" fmla="*/ 2161592 h 4957893"/>
                <a:gd name="connsiteX14" fmla="*/ 0 w 5765107"/>
                <a:gd name="connsiteY14" fmla="*/ 1115992 h 4957893"/>
                <a:gd name="connsiteX15" fmla="*/ 275912 w 5765107"/>
                <a:gd name="connsiteY15" fmla="*/ 724026 h 4957893"/>
                <a:gd name="connsiteX16" fmla="*/ 275912 w 5765107"/>
                <a:gd name="connsiteY16" fmla="*/ 0 h 4957893"/>
                <a:gd name="connsiteX0" fmla="*/ 275912 w 5765107"/>
                <a:gd name="connsiteY0" fmla="*/ 0 h 4957893"/>
                <a:gd name="connsiteX1" fmla="*/ 1190778 w 5765107"/>
                <a:gd name="connsiteY1" fmla="*/ 0 h 4957893"/>
                <a:gd name="connsiteX2" fmla="*/ 1190778 w 5765107"/>
                <a:gd name="connsiteY2" fmla="*/ 0 h 4957893"/>
                <a:gd name="connsiteX3" fmla="*/ 2563077 w 5765107"/>
                <a:gd name="connsiteY3" fmla="*/ 0 h 4957893"/>
                <a:gd name="connsiteX4" fmla="*/ 5765107 w 5765107"/>
                <a:gd name="connsiteY4" fmla="*/ 0 h 4957893"/>
                <a:gd name="connsiteX5" fmla="*/ 5765107 w 5765107"/>
                <a:gd name="connsiteY5" fmla="*/ 826316 h 4957893"/>
                <a:gd name="connsiteX6" fmla="*/ 5765107 w 5765107"/>
                <a:gd name="connsiteY6" fmla="*/ 826316 h 4957893"/>
                <a:gd name="connsiteX7" fmla="*/ 5765107 w 5765107"/>
                <a:gd name="connsiteY7" fmla="*/ 2065789 h 4957893"/>
                <a:gd name="connsiteX8" fmla="*/ 5765107 w 5765107"/>
                <a:gd name="connsiteY8" fmla="*/ 4957893 h 4957893"/>
                <a:gd name="connsiteX9" fmla="*/ 2563077 w 5765107"/>
                <a:gd name="connsiteY9" fmla="*/ 4957893 h 4957893"/>
                <a:gd name="connsiteX10" fmla="*/ 1190778 w 5765107"/>
                <a:gd name="connsiteY10" fmla="*/ 4957893 h 4957893"/>
                <a:gd name="connsiteX11" fmla="*/ 1190778 w 5765107"/>
                <a:gd name="connsiteY11" fmla="*/ 4957893 h 4957893"/>
                <a:gd name="connsiteX12" fmla="*/ 275912 w 5765107"/>
                <a:gd name="connsiteY12" fmla="*/ 4957893 h 4957893"/>
                <a:gd name="connsiteX13" fmla="*/ 288716 w 5765107"/>
                <a:gd name="connsiteY13" fmla="*/ 2161592 h 4957893"/>
                <a:gd name="connsiteX14" fmla="*/ 0 w 5765107"/>
                <a:gd name="connsiteY14" fmla="*/ 1115992 h 4957893"/>
                <a:gd name="connsiteX15" fmla="*/ 265316 w 5765107"/>
                <a:gd name="connsiteY15" fmla="*/ 1210095 h 4957893"/>
                <a:gd name="connsiteX16" fmla="*/ 275912 w 5765107"/>
                <a:gd name="connsiteY16" fmla="*/ 0 h 4957893"/>
                <a:gd name="connsiteX0" fmla="*/ 275912 w 5765107"/>
                <a:gd name="connsiteY0" fmla="*/ 0 h 4957893"/>
                <a:gd name="connsiteX1" fmla="*/ 1190778 w 5765107"/>
                <a:gd name="connsiteY1" fmla="*/ 0 h 4957893"/>
                <a:gd name="connsiteX2" fmla="*/ 1190778 w 5765107"/>
                <a:gd name="connsiteY2" fmla="*/ 0 h 4957893"/>
                <a:gd name="connsiteX3" fmla="*/ 2563077 w 5765107"/>
                <a:gd name="connsiteY3" fmla="*/ 0 h 4957893"/>
                <a:gd name="connsiteX4" fmla="*/ 5765107 w 5765107"/>
                <a:gd name="connsiteY4" fmla="*/ 0 h 4957893"/>
                <a:gd name="connsiteX5" fmla="*/ 5765107 w 5765107"/>
                <a:gd name="connsiteY5" fmla="*/ 826316 h 4957893"/>
                <a:gd name="connsiteX6" fmla="*/ 5765107 w 5765107"/>
                <a:gd name="connsiteY6" fmla="*/ 826316 h 4957893"/>
                <a:gd name="connsiteX7" fmla="*/ 5765107 w 5765107"/>
                <a:gd name="connsiteY7" fmla="*/ 2065789 h 4957893"/>
                <a:gd name="connsiteX8" fmla="*/ 5765107 w 5765107"/>
                <a:gd name="connsiteY8" fmla="*/ 4957893 h 4957893"/>
                <a:gd name="connsiteX9" fmla="*/ 2563077 w 5765107"/>
                <a:gd name="connsiteY9" fmla="*/ 4957893 h 4957893"/>
                <a:gd name="connsiteX10" fmla="*/ 1190778 w 5765107"/>
                <a:gd name="connsiteY10" fmla="*/ 4957893 h 4957893"/>
                <a:gd name="connsiteX11" fmla="*/ 1190778 w 5765107"/>
                <a:gd name="connsiteY11" fmla="*/ 4957893 h 4957893"/>
                <a:gd name="connsiteX12" fmla="*/ 275912 w 5765107"/>
                <a:gd name="connsiteY12" fmla="*/ 4957893 h 4957893"/>
                <a:gd name="connsiteX13" fmla="*/ 288716 w 5765107"/>
                <a:gd name="connsiteY13" fmla="*/ 2161592 h 4957893"/>
                <a:gd name="connsiteX14" fmla="*/ 0 w 5765107"/>
                <a:gd name="connsiteY14" fmla="*/ 1115992 h 4957893"/>
                <a:gd name="connsiteX15" fmla="*/ 297105 w 5765107"/>
                <a:gd name="connsiteY15" fmla="*/ 1223983 h 4957893"/>
                <a:gd name="connsiteX16" fmla="*/ 275912 w 5765107"/>
                <a:gd name="connsiteY16" fmla="*/ 0 h 4957893"/>
                <a:gd name="connsiteX0" fmla="*/ 275912 w 5765107"/>
                <a:gd name="connsiteY0" fmla="*/ 0 h 4957893"/>
                <a:gd name="connsiteX1" fmla="*/ 1190778 w 5765107"/>
                <a:gd name="connsiteY1" fmla="*/ 0 h 4957893"/>
                <a:gd name="connsiteX2" fmla="*/ 1190778 w 5765107"/>
                <a:gd name="connsiteY2" fmla="*/ 0 h 4957893"/>
                <a:gd name="connsiteX3" fmla="*/ 2563077 w 5765107"/>
                <a:gd name="connsiteY3" fmla="*/ 0 h 4957893"/>
                <a:gd name="connsiteX4" fmla="*/ 5765107 w 5765107"/>
                <a:gd name="connsiteY4" fmla="*/ 0 h 4957893"/>
                <a:gd name="connsiteX5" fmla="*/ 5765107 w 5765107"/>
                <a:gd name="connsiteY5" fmla="*/ 826316 h 4957893"/>
                <a:gd name="connsiteX6" fmla="*/ 5765107 w 5765107"/>
                <a:gd name="connsiteY6" fmla="*/ 826316 h 4957893"/>
                <a:gd name="connsiteX7" fmla="*/ 5765107 w 5765107"/>
                <a:gd name="connsiteY7" fmla="*/ 2065789 h 4957893"/>
                <a:gd name="connsiteX8" fmla="*/ 5765107 w 5765107"/>
                <a:gd name="connsiteY8" fmla="*/ 4957893 h 4957893"/>
                <a:gd name="connsiteX9" fmla="*/ 2563077 w 5765107"/>
                <a:gd name="connsiteY9" fmla="*/ 4957893 h 4957893"/>
                <a:gd name="connsiteX10" fmla="*/ 1190778 w 5765107"/>
                <a:gd name="connsiteY10" fmla="*/ 4957893 h 4957893"/>
                <a:gd name="connsiteX11" fmla="*/ 1190778 w 5765107"/>
                <a:gd name="connsiteY11" fmla="*/ 4957893 h 4957893"/>
                <a:gd name="connsiteX12" fmla="*/ 275912 w 5765107"/>
                <a:gd name="connsiteY12" fmla="*/ 4957893 h 4957893"/>
                <a:gd name="connsiteX13" fmla="*/ 288716 w 5765107"/>
                <a:gd name="connsiteY13" fmla="*/ 2161592 h 4957893"/>
                <a:gd name="connsiteX14" fmla="*/ 0 w 5765107"/>
                <a:gd name="connsiteY14" fmla="*/ 1115992 h 4957893"/>
                <a:gd name="connsiteX15" fmla="*/ 275912 w 5765107"/>
                <a:gd name="connsiteY15" fmla="*/ 1237870 h 4957893"/>
                <a:gd name="connsiteX16" fmla="*/ 275912 w 5765107"/>
                <a:gd name="connsiteY16" fmla="*/ 0 h 4957893"/>
                <a:gd name="connsiteX0" fmla="*/ 403068 w 5892263"/>
                <a:gd name="connsiteY0" fmla="*/ 0 h 4957893"/>
                <a:gd name="connsiteX1" fmla="*/ 1317934 w 5892263"/>
                <a:gd name="connsiteY1" fmla="*/ 0 h 4957893"/>
                <a:gd name="connsiteX2" fmla="*/ 1317934 w 5892263"/>
                <a:gd name="connsiteY2" fmla="*/ 0 h 4957893"/>
                <a:gd name="connsiteX3" fmla="*/ 2690233 w 5892263"/>
                <a:gd name="connsiteY3" fmla="*/ 0 h 4957893"/>
                <a:gd name="connsiteX4" fmla="*/ 5892263 w 5892263"/>
                <a:gd name="connsiteY4" fmla="*/ 0 h 4957893"/>
                <a:gd name="connsiteX5" fmla="*/ 5892263 w 5892263"/>
                <a:gd name="connsiteY5" fmla="*/ 826316 h 4957893"/>
                <a:gd name="connsiteX6" fmla="*/ 5892263 w 5892263"/>
                <a:gd name="connsiteY6" fmla="*/ 826316 h 4957893"/>
                <a:gd name="connsiteX7" fmla="*/ 5892263 w 5892263"/>
                <a:gd name="connsiteY7" fmla="*/ 2065789 h 4957893"/>
                <a:gd name="connsiteX8" fmla="*/ 5892263 w 5892263"/>
                <a:gd name="connsiteY8" fmla="*/ 4957893 h 4957893"/>
                <a:gd name="connsiteX9" fmla="*/ 2690233 w 5892263"/>
                <a:gd name="connsiteY9" fmla="*/ 4957893 h 4957893"/>
                <a:gd name="connsiteX10" fmla="*/ 1317934 w 5892263"/>
                <a:gd name="connsiteY10" fmla="*/ 4957893 h 4957893"/>
                <a:gd name="connsiteX11" fmla="*/ 1317934 w 5892263"/>
                <a:gd name="connsiteY11" fmla="*/ 4957893 h 4957893"/>
                <a:gd name="connsiteX12" fmla="*/ 403068 w 5892263"/>
                <a:gd name="connsiteY12" fmla="*/ 4957893 h 4957893"/>
                <a:gd name="connsiteX13" fmla="*/ 415872 w 5892263"/>
                <a:gd name="connsiteY13" fmla="*/ 2161592 h 4957893"/>
                <a:gd name="connsiteX14" fmla="*/ 0 w 5892263"/>
                <a:gd name="connsiteY14" fmla="*/ 1727050 h 4957893"/>
                <a:gd name="connsiteX15" fmla="*/ 403068 w 5892263"/>
                <a:gd name="connsiteY15" fmla="*/ 1237870 h 4957893"/>
                <a:gd name="connsiteX16" fmla="*/ 403068 w 5892263"/>
                <a:gd name="connsiteY16" fmla="*/ 0 h 4957893"/>
                <a:gd name="connsiteX0" fmla="*/ 381875 w 5871070"/>
                <a:gd name="connsiteY0" fmla="*/ 0 h 4957893"/>
                <a:gd name="connsiteX1" fmla="*/ 1296741 w 5871070"/>
                <a:gd name="connsiteY1" fmla="*/ 0 h 4957893"/>
                <a:gd name="connsiteX2" fmla="*/ 1296741 w 5871070"/>
                <a:gd name="connsiteY2" fmla="*/ 0 h 4957893"/>
                <a:gd name="connsiteX3" fmla="*/ 2669040 w 5871070"/>
                <a:gd name="connsiteY3" fmla="*/ 0 h 4957893"/>
                <a:gd name="connsiteX4" fmla="*/ 5871070 w 5871070"/>
                <a:gd name="connsiteY4" fmla="*/ 0 h 4957893"/>
                <a:gd name="connsiteX5" fmla="*/ 5871070 w 5871070"/>
                <a:gd name="connsiteY5" fmla="*/ 826316 h 4957893"/>
                <a:gd name="connsiteX6" fmla="*/ 5871070 w 5871070"/>
                <a:gd name="connsiteY6" fmla="*/ 826316 h 4957893"/>
                <a:gd name="connsiteX7" fmla="*/ 5871070 w 5871070"/>
                <a:gd name="connsiteY7" fmla="*/ 2065789 h 4957893"/>
                <a:gd name="connsiteX8" fmla="*/ 5871070 w 5871070"/>
                <a:gd name="connsiteY8" fmla="*/ 4957893 h 4957893"/>
                <a:gd name="connsiteX9" fmla="*/ 2669040 w 5871070"/>
                <a:gd name="connsiteY9" fmla="*/ 4957893 h 4957893"/>
                <a:gd name="connsiteX10" fmla="*/ 1296741 w 5871070"/>
                <a:gd name="connsiteY10" fmla="*/ 4957893 h 4957893"/>
                <a:gd name="connsiteX11" fmla="*/ 1296741 w 5871070"/>
                <a:gd name="connsiteY11" fmla="*/ 4957893 h 4957893"/>
                <a:gd name="connsiteX12" fmla="*/ 381875 w 5871070"/>
                <a:gd name="connsiteY12" fmla="*/ 4957893 h 4957893"/>
                <a:gd name="connsiteX13" fmla="*/ 394679 w 5871070"/>
                <a:gd name="connsiteY13" fmla="*/ 2161592 h 4957893"/>
                <a:gd name="connsiteX14" fmla="*/ 0 w 5871070"/>
                <a:gd name="connsiteY14" fmla="*/ 1727050 h 4957893"/>
                <a:gd name="connsiteX15" fmla="*/ 381875 w 5871070"/>
                <a:gd name="connsiteY15" fmla="*/ 1237870 h 4957893"/>
                <a:gd name="connsiteX16" fmla="*/ 381875 w 5871070"/>
                <a:gd name="connsiteY16" fmla="*/ 0 h 4957893"/>
                <a:gd name="connsiteX0" fmla="*/ 381875 w 5871070"/>
                <a:gd name="connsiteY0" fmla="*/ 0 h 4957893"/>
                <a:gd name="connsiteX1" fmla="*/ 1296741 w 5871070"/>
                <a:gd name="connsiteY1" fmla="*/ 0 h 4957893"/>
                <a:gd name="connsiteX2" fmla="*/ 1296741 w 5871070"/>
                <a:gd name="connsiteY2" fmla="*/ 0 h 4957893"/>
                <a:gd name="connsiteX3" fmla="*/ 2669040 w 5871070"/>
                <a:gd name="connsiteY3" fmla="*/ 0 h 4957893"/>
                <a:gd name="connsiteX4" fmla="*/ 5871070 w 5871070"/>
                <a:gd name="connsiteY4" fmla="*/ 0 h 4957893"/>
                <a:gd name="connsiteX5" fmla="*/ 5871070 w 5871070"/>
                <a:gd name="connsiteY5" fmla="*/ 826316 h 4957893"/>
                <a:gd name="connsiteX6" fmla="*/ 5871070 w 5871070"/>
                <a:gd name="connsiteY6" fmla="*/ 826316 h 4957893"/>
                <a:gd name="connsiteX7" fmla="*/ 5871070 w 5871070"/>
                <a:gd name="connsiteY7" fmla="*/ 2065789 h 4957893"/>
                <a:gd name="connsiteX8" fmla="*/ 5871070 w 5871070"/>
                <a:gd name="connsiteY8" fmla="*/ 4957893 h 4957893"/>
                <a:gd name="connsiteX9" fmla="*/ 2669040 w 5871070"/>
                <a:gd name="connsiteY9" fmla="*/ 4957893 h 4957893"/>
                <a:gd name="connsiteX10" fmla="*/ 1296741 w 5871070"/>
                <a:gd name="connsiteY10" fmla="*/ 4957893 h 4957893"/>
                <a:gd name="connsiteX11" fmla="*/ 1296741 w 5871070"/>
                <a:gd name="connsiteY11" fmla="*/ 4957893 h 4957893"/>
                <a:gd name="connsiteX12" fmla="*/ 381875 w 5871070"/>
                <a:gd name="connsiteY12" fmla="*/ 4957893 h 4957893"/>
                <a:gd name="connsiteX13" fmla="*/ 384082 w 5871070"/>
                <a:gd name="connsiteY13" fmla="*/ 2161592 h 4957893"/>
                <a:gd name="connsiteX14" fmla="*/ 0 w 5871070"/>
                <a:gd name="connsiteY14" fmla="*/ 1727050 h 4957893"/>
                <a:gd name="connsiteX15" fmla="*/ 381875 w 5871070"/>
                <a:gd name="connsiteY15" fmla="*/ 1237870 h 4957893"/>
                <a:gd name="connsiteX16" fmla="*/ 381875 w 5871070"/>
                <a:gd name="connsiteY16" fmla="*/ 0 h 49578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5871070" h="4957893">
                  <a:moveTo>
                    <a:pt x="381875" y="0"/>
                  </a:moveTo>
                  <a:lnTo>
                    <a:pt x="1296741" y="0"/>
                  </a:lnTo>
                  <a:lnTo>
                    <a:pt x="1296741" y="0"/>
                  </a:lnTo>
                  <a:lnTo>
                    <a:pt x="2669040" y="0"/>
                  </a:lnTo>
                  <a:lnTo>
                    <a:pt x="5871070" y="0"/>
                  </a:lnTo>
                  <a:lnTo>
                    <a:pt x="5871070" y="826316"/>
                  </a:lnTo>
                  <a:lnTo>
                    <a:pt x="5871070" y="826316"/>
                  </a:lnTo>
                  <a:lnTo>
                    <a:pt x="5871070" y="2065789"/>
                  </a:lnTo>
                  <a:lnTo>
                    <a:pt x="5871070" y="4957893"/>
                  </a:lnTo>
                  <a:lnTo>
                    <a:pt x="2669040" y="4957893"/>
                  </a:lnTo>
                  <a:lnTo>
                    <a:pt x="1296741" y="4957893"/>
                  </a:lnTo>
                  <a:lnTo>
                    <a:pt x="1296741" y="4957893"/>
                  </a:lnTo>
                  <a:lnTo>
                    <a:pt x="381875" y="4957893"/>
                  </a:lnTo>
                  <a:cubicBezTo>
                    <a:pt x="379079" y="3373073"/>
                    <a:pt x="386878" y="3746412"/>
                    <a:pt x="384082" y="2161592"/>
                  </a:cubicBezTo>
                  <a:lnTo>
                    <a:pt x="0" y="1727050"/>
                  </a:lnTo>
                  <a:lnTo>
                    <a:pt x="381875" y="1237870"/>
                  </a:lnTo>
                  <a:lnTo>
                    <a:pt x="381875" y="0"/>
                  </a:lnTo>
                  <a:close/>
                </a:path>
              </a:pathLst>
            </a:custGeom>
            <a:solidFill>
              <a:srgbClr val="2FC9FF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pic>
          <p:nvPicPr>
            <p:cNvPr id="5" name="圖片 4">
              <a:extLst>
                <a:ext uri="{FF2B5EF4-FFF2-40B4-BE49-F238E27FC236}">
                  <a16:creationId xmlns:a16="http://schemas.microsoft.com/office/drawing/2014/main" id="{C578C99E-7410-4834-B1AA-F7227B65893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131325" y="3078177"/>
              <a:ext cx="3877216" cy="2715004"/>
            </a:xfrm>
            <a:prstGeom prst="rect">
              <a:avLst/>
            </a:prstGeom>
          </p:spPr>
        </p:pic>
      </p:grpSp>
      <p:pic>
        <p:nvPicPr>
          <p:cNvPr id="7" name="圖片 6">
            <a:extLst>
              <a:ext uri="{FF2B5EF4-FFF2-40B4-BE49-F238E27FC236}">
                <a16:creationId xmlns:a16="http://schemas.microsoft.com/office/drawing/2014/main" id="{F4D9C5C5-87DE-440E-998E-411DEBEE011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5872" r="86170" b="87889"/>
          <a:stretch/>
        </p:blipFill>
        <p:spPr>
          <a:xfrm>
            <a:off x="7370963" y="2725031"/>
            <a:ext cx="3890335" cy="987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8225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>
            <a:extLst>
              <a:ext uri="{FF2B5EF4-FFF2-40B4-BE49-F238E27FC236}">
                <a16:creationId xmlns:a16="http://schemas.microsoft.com/office/drawing/2014/main" id="{0E14F066-786C-4711-9C30-E8F8E5BAA658}"/>
              </a:ext>
            </a:extLst>
          </p:cNvPr>
          <p:cNvSpPr/>
          <p:nvPr/>
        </p:nvSpPr>
        <p:spPr>
          <a:xfrm>
            <a:off x="577274" y="1323455"/>
            <a:ext cx="39052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zh-TW" altLang="zh-TW" sz="3600" b="1" kern="100" dirty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電子的發現</a:t>
            </a: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512D3A59-6AB1-4144-9928-3E0F7DC6A492}"/>
              </a:ext>
            </a:extLst>
          </p:cNvPr>
          <p:cNvSpPr/>
          <p:nvPr/>
        </p:nvSpPr>
        <p:spPr>
          <a:xfrm>
            <a:off x="577273" y="2126177"/>
            <a:ext cx="390522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altLang="zh-TW" sz="3600" b="1" kern="100" dirty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X</a:t>
            </a:r>
            <a:r>
              <a:rPr lang="zh-TW" altLang="zh-TW" sz="3600" b="1" kern="100" dirty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射線</a:t>
            </a: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92FA8F20-0EC3-4A25-BF97-B3390E0F9F85}"/>
              </a:ext>
            </a:extLst>
          </p:cNvPr>
          <p:cNvSpPr/>
          <p:nvPr/>
        </p:nvSpPr>
        <p:spPr>
          <a:xfrm>
            <a:off x="577274" y="2928899"/>
            <a:ext cx="39052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zh-TW" altLang="zh-TW" sz="3600" b="1" kern="100" dirty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量子論的發現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6897690B-6385-4C54-A821-1C9440A89C76}"/>
              </a:ext>
            </a:extLst>
          </p:cNvPr>
          <p:cNvSpPr/>
          <p:nvPr/>
        </p:nvSpPr>
        <p:spPr>
          <a:xfrm>
            <a:off x="577275" y="414309"/>
            <a:ext cx="11010822" cy="830997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zh-TW" altLang="en-US" sz="4800" b="1" kern="100" dirty="0">
                <a:solidFill>
                  <a:schemeClr val="bg1"/>
                </a:solidFill>
                <a:latin typeface="+mj-ea"/>
                <a:cs typeface="Times New Roman" panose="02020603050405020304" pitchFamily="18" charset="0"/>
              </a:rPr>
              <a:t>量子現象課本內容編排討論</a:t>
            </a:r>
            <a:endParaRPr lang="zh-TW" altLang="zh-TW" sz="4800" b="1" kern="100" dirty="0">
              <a:solidFill>
                <a:schemeClr val="bg1"/>
              </a:solidFill>
              <a:latin typeface="+mj-ea"/>
              <a:cs typeface="Times New Roman" panose="02020603050405020304" pitchFamily="18" charset="0"/>
            </a:endParaRP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DB7BFE0E-C040-4200-82F6-BBCF11E11A66}"/>
              </a:ext>
            </a:extLst>
          </p:cNvPr>
          <p:cNvSpPr/>
          <p:nvPr/>
        </p:nvSpPr>
        <p:spPr>
          <a:xfrm>
            <a:off x="5840828" y="1322044"/>
            <a:ext cx="5747264" cy="8303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</a:pPr>
            <a:r>
              <a:rPr lang="zh-TW" altLang="zh-TW" sz="2200" b="1" kern="100" dirty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陰極射線管與電子荷質比實驗</a:t>
            </a:r>
          </a:p>
          <a:p>
            <a:pPr>
              <a:lnSpc>
                <a:spcPts val="3000"/>
              </a:lnSpc>
            </a:pPr>
            <a:r>
              <a:rPr lang="zh-TW" altLang="zh-TW" sz="2200" b="1" kern="100" dirty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密立坎油滴實驗</a:t>
            </a: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A3EAF089-D8AC-42C3-9283-925418CB1BAE}"/>
              </a:ext>
            </a:extLst>
          </p:cNvPr>
          <p:cNvSpPr/>
          <p:nvPr/>
        </p:nvSpPr>
        <p:spPr>
          <a:xfrm>
            <a:off x="5840827" y="2091679"/>
            <a:ext cx="5747262" cy="8303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  <a:spcAft>
                <a:spcPts val="0"/>
              </a:spcAft>
            </a:pPr>
            <a:r>
              <a:rPr lang="zh-TW" altLang="zh-TW" sz="2200" b="1" kern="100" dirty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Ｘ射線的產生</a:t>
            </a:r>
            <a:r>
              <a:rPr lang="zh-TW" altLang="en-US" sz="2200" b="1" kern="100" dirty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、原理</a:t>
            </a:r>
            <a:r>
              <a:rPr lang="zh-TW" altLang="zh-TW" sz="2200" b="1" kern="100" dirty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及其性質</a:t>
            </a:r>
          </a:p>
          <a:p>
            <a:pPr>
              <a:lnSpc>
                <a:spcPts val="3000"/>
              </a:lnSpc>
              <a:spcAft>
                <a:spcPts val="0"/>
              </a:spcAft>
            </a:pPr>
            <a:r>
              <a:rPr lang="zh-TW" altLang="zh-TW" sz="2200" b="1" kern="100" dirty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Ｘ射線的應用</a:t>
            </a: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2AB04293-6CEA-4702-891C-79A5C1D082AD}"/>
              </a:ext>
            </a:extLst>
          </p:cNvPr>
          <p:cNvSpPr/>
          <p:nvPr/>
        </p:nvSpPr>
        <p:spPr>
          <a:xfrm>
            <a:off x="5840827" y="2861314"/>
            <a:ext cx="5747262" cy="8303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  <a:spcAft>
                <a:spcPts val="0"/>
              </a:spcAft>
            </a:pPr>
            <a:r>
              <a:rPr lang="zh-TW" altLang="zh-TW" sz="2200" b="1" kern="100" dirty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黑體輻射的性質與普朗克的量子論</a:t>
            </a:r>
          </a:p>
          <a:p>
            <a:pPr>
              <a:lnSpc>
                <a:spcPts val="3000"/>
              </a:lnSpc>
              <a:spcAft>
                <a:spcPts val="0"/>
              </a:spcAft>
            </a:pPr>
            <a:r>
              <a:rPr lang="zh-TW" altLang="zh-TW" sz="2200" b="1" kern="100" dirty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光電效應與愛因斯坦光量子論</a:t>
            </a: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A41A7C42-3FFD-47DA-976A-DB093FC97735}"/>
              </a:ext>
            </a:extLst>
          </p:cNvPr>
          <p:cNvSpPr/>
          <p:nvPr/>
        </p:nvSpPr>
        <p:spPr>
          <a:xfrm>
            <a:off x="553430" y="6139789"/>
            <a:ext cx="39290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zh-TW" altLang="zh-TW" sz="3600" b="1" kern="100" dirty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物理學上的守恆律</a:t>
            </a: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A5B9E0E3-E0DA-4D9B-B736-6CB73E58A4F6}"/>
              </a:ext>
            </a:extLst>
          </p:cNvPr>
          <p:cNvSpPr/>
          <p:nvPr/>
        </p:nvSpPr>
        <p:spPr>
          <a:xfrm>
            <a:off x="582887" y="4534343"/>
            <a:ext cx="389960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zh-TW" sz="3600" b="1" kern="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物質波</a:t>
            </a: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B4574C1F-C888-4B9F-8D15-045769D29307}"/>
              </a:ext>
            </a:extLst>
          </p:cNvPr>
          <p:cNvSpPr/>
          <p:nvPr/>
        </p:nvSpPr>
        <p:spPr>
          <a:xfrm>
            <a:off x="577273" y="5337065"/>
            <a:ext cx="389959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zh-TW" altLang="zh-TW" sz="3600" b="1" kern="100" dirty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原子核</a:t>
            </a: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2D9A3EE2-EB04-4311-BFE7-0C92F49D0470}"/>
              </a:ext>
            </a:extLst>
          </p:cNvPr>
          <p:cNvSpPr/>
          <p:nvPr/>
        </p:nvSpPr>
        <p:spPr>
          <a:xfrm>
            <a:off x="553428" y="3731621"/>
            <a:ext cx="392906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zh-TW" altLang="zh-TW" sz="3600" b="1" kern="100" dirty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原子結構</a:t>
            </a: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BC5F25C6-416D-4D6D-8466-D8D836A7ABEF}"/>
              </a:ext>
            </a:extLst>
          </p:cNvPr>
          <p:cNvSpPr/>
          <p:nvPr/>
        </p:nvSpPr>
        <p:spPr>
          <a:xfrm>
            <a:off x="5840826" y="4400584"/>
            <a:ext cx="5747254" cy="8303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</a:pPr>
            <a:r>
              <a:rPr lang="zh-TW" altLang="zh-TW" sz="2200" b="1" kern="100" dirty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德布羅意物質波的提出與證實</a:t>
            </a:r>
          </a:p>
          <a:p>
            <a:pPr>
              <a:lnSpc>
                <a:spcPts val="3000"/>
              </a:lnSpc>
            </a:pPr>
            <a:r>
              <a:rPr lang="zh-TW" altLang="zh-TW" sz="2200" b="1" kern="100" dirty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波與粒子的二象性</a:t>
            </a: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5DEBBCAD-6998-4557-A951-216C4BA72D14}"/>
              </a:ext>
            </a:extLst>
          </p:cNvPr>
          <p:cNvSpPr/>
          <p:nvPr/>
        </p:nvSpPr>
        <p:spPr>
          <a:xfrm>
            <a:off x="5840826" y="5170219"/>
            <a:ext cx="5747252" cy="8303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  <a:spcAft>
                <a:spcPts val="0"/>
              </a:spcAft>
            </a:pPr>
            <a:r>
              <a:rPr lang="zh-TW" altLang="zh-TW" sz="2200" b="1" kern="100" dirty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原子核的組成</a:t>
            </a:r>
          </a:p>
          <a:p>
            <a:pPr>
              <a:lnSpc>
                <a:spcPts val="3000"/>
              </a:lnSpc>
              <a:spcAft>
                <a:spcPts val="0"/>
              </a:spcAft>
            </a:pPr>
            <a:r>
              <a:rPr lang="zh-TW" altLang="zh-TW" sz="2200" b="1" kern="100" dirty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原子核的衰變及其放射性</a:t>
            </a: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D1B5FC99-0360-47C1-AF74-B75ACF1F411A}"/>
              </a:ext>
            </a:extLst>
          </p:cNvPr>
          <p:cNvSpPr/>
          <p:nvPr/>
        </p:nvSpPr>
        <p:spPr>
          <a:xfrm>
            <a:off x="5840826" y="5939856"/>
            <a:ext cx="5747252" cy="8303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  <a:spcAft>
                <a:spcPts val="0"/>
              </a:spcAft>
            </a:pPr>
            <a:r>
              <a:rPr lang="zh-TW" altLang="zh-TW" sz="2200" b="1" kern="100" dirty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守恆律</a:t>
            </a:r>
          </a:p>
          <a:p>
            <a:pPr>
              <a:lnSpc>
                <a:spcPts val="3000"/>
              </a:lnSpc>
              <a:spcAft>
                <a:spcPts val="0"/>
              </a:spcAft>
            </a:pPr>
            <a:r>
              <a:rPr lang="zh-TW" altLang="zh-TW" sz="2200" b="1" kern="100" dirty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對稱性與守恆律的關係</a:t>
            </a: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41E4172D-55A4-487F-B8B0-BAD914178F08}"/>
              </a:ext>
            </a:extLst>
          </p:cNvPr>
          <p:cNvSpPr/>
          <p:nvPr/>
        </p:nvSpPr>
        <p:spPr>
          <a:xfrm>
            <a:off x="5840826" y="3630949"/>
            <a:ext cx="5747257" cy="8303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  <a:spcAft>
                <a:spcPts val="0"/>
              </a:spcAft>
            </a:pPr>
            <a:r>
              <a:rPr lang="zh-TW" altLang="zh-TW" sz="2200" b="1" kern="100" dirty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拉塞福的原子模型</a:t>
            </a:r>
          </a:p>
          <a:p>
            <a:pPr>
              <a:lnSpc>
                <a:spcPts val="3000"/>
              </a:lnSpc>
              <a:spcAft>
                <a:spcPts val="0"/>
              </a:spcAft>
            </a:pPr>
            <a:r>
              <a:rPr lang="zh-TW" altLang="zh-TW" sz="2200" b="1" kern="100" dirty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氫原子光譜與波耳的氫原子模型</a:t>
            </a:r>
          </a:p>
        </p:txBody>
      </p:sp>
      <p:cxnSp>
        <p:nvCxnSpPr>
          <p:cNvPr id="26" name="直線接點 25">
            <a:extLst>
              <a:ext uri="{FF2B5EF4-FFF2-40B4-BE49-F238E27FC236}">
                <a16:creationId xmlns:a16="http://schemas.microsoft.com/office/drawing/2014/main" id="{638DA03D-7902-44B9-8903-058739BCD03F}"/>
              </a:ext>
            </a:extLst>
          </p:cNvPr>
          <p:cNvCxnSpPr>
            <a:cxnSpLocks/>
          </p:cNvCxnSpPr>
          <p:nvPr/>
        </p:nvCxnSpPr>
        <p:spPr>
          <a:xfrm flipV="1">
            <a:off x="5375314" y="1337953"/>
            <a:ext cx="0" cy="5448167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4648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indefinit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0" dur="indefinite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: 圓角 8">
            <a:extLst>
              <a:ext uri="{FF2B5EF4-FFF2-40B4-BE49-F238E27FC236}">
                <a16:creationId xmlns:a16="http://schemas.microsoft.com/office/drawing/2014/main" id="{24212941-5092-49C9-A9DC-8F9BCA9E1706}"/>
              </a:ext>
            </a:extLst>
          </p:cNvPr>
          <p:cNvSpPr/>
          <p:nvPr/>
        </p:nvSpPr>
        <p:spPr>
          <a:xfrm>
            <a:off x="4119419" y="3929978"/>
            <a:ext cx="5061762" cy="1330351"/>
          </a:xfrm>
          <a:prstGeom prst="roundRect">
            <a:avLst>
              <a:gd name="adj" fmla="val 5375"/>
            </a:avLst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矩形: 圓角 4">
            <a:extLst>
              <a:ext uri="{FF2B5EF4-FFF2-40B4-BE49-F238E27FC236}">
                <a16:creationId xmlns:a16="http://schemas.microsoft.com/office/drawing/2014/main" id="{F18C9B36-4EFD-4FA7-89C4-47F32261FF83}"/>
              </a:ext>
            </a:extLst>
          </p:cNvPr>
          <p:cNvSpPr/>
          <p:nvPr/>
        </p:nvSpPr>
        <p:spPr>
          <a:xfrm>
            <a:off x="4119418" y="1206501"/>
            <a:ext cx="5061763" cy="2504082"/>
          </a:xfrm>
          <a:prstGeom prst="roundRect">
            <a:avLst>
              <a:gd name="adj" fmla="val 3162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2C651B40-9F5A-40C2-8DBE-F58F4A6404B3}"/>
              </a:ext>
            </a:extLst>
          </p:cNvPr>
          <p:cNvSpPr txBox="1"/>
          <p:nvPr/>
        </p:nvSpPr>
        <p:spPr>
          <a:xfrm>
            <a:off x="4294908" y="1597670"/>
            <a:ext cx="4886274" cy="768800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defTabSz="1088611">
              <a:lnSpc>
                <a:spcPts val="5200"/>
              </a:lnSpc>
            </a:pPr>
            <a:r>
              <a:rPr lang="zh-TW" altLang="en-US" sz="6000" b="1" dirty="0">
                <a:solidFill>
                  <a:prstClr val="white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歷史 </a:t>
            </a:r>
            <a:r>
              <a:rPr lang="en-US" altLang="zh-TW" sz="6000" b="1" dirty="0">
                <a:solidFill>
                  <a:prstClr val="white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– </a:t>
            </a:r>
            <a:r>
              <a:rPr lang="zh-TW" altLang="en-US" sz="6000" b="1" dirty="0">
                <a:solidFill>
                  <a:prstClr val="white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時間序</a:t>
            </a:r>
            <a:endParaRPr lang="zh-TW" altLang="en-US" sz="6000" b="1" dirty="0">
              <a:solidFill>
                <a:prstClr val="white"/>
              </a:solidFill>
              <a:uFillTx/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49D23F0B-9268-4FF4-A1E1-84B24D799A00}"/>
              </a:ext>
            </a:extLst>
          </p:cNvPr>
          <p:cNvSpPr txBox="1"/>
          <p:nvPr/>
        </p:nvSpPr>
        <p:spPr>
          <a:xfrm>
            <a:off x="4294908" y="2941782"/>
            <a:ext cx="4116833" cy="768800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defTabSz="1088611">
              <a:lnSpc>
                <a:spcPts val="5200"/>
              </a:lnSpc>
            </a:pPr>
            <a:r>
              <a:rPr lang="zh-TW" altLang="en-US" sz="6000" b="1" dirty="0">
                <a:solidFill>
                  <a:prstClr val="white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主題 </a:t>
            </a:r>
            <a:r>
              <a:rPr lang="en-US" altLang="zh-TW" sz="6000" b="1" dirty="0">
                <a:solidFill>
                  <a:prstClr val="white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– </a:t>
            </a:r>
            <a:r>
              <a:rPr lang="zh-TW" altLang="en-US" sz="6000" b="1" dirty="0">
                <a:solidFill>
                  <a:prstClr val="white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單元</a:t>
            </a:r>
            <a:endParaRPr lang="zh-TW" altLang="en-US" sz="6000" b="1" dirty="0">
              <a:solidFill>
                <a:prstClr val="white"/>
              </a:solidFill>
              <a:uFillTx/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48B917C0-F822-4313-AF70-F19D40EC7555}"/>
              </a:ext>
            </a:extLst>
          </p:cNvPr>
          <p:cNvSpPr txBox="1"/>
          <p:nvPr/>
        </p:nvSpPr>
        <p:spPr>
          <a:xfrm>
            <a:off x="4294908" y="4358541"/>
            <a:ext cx="4116833" cy="768800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defTabSz="1088611">
              <a:lnSpc>
                <a:spcPts val="5200"/>
              </a:lnSpc>
            </a:pPr>
            <a:r>
              <a:rPr lang="zh-TW" altLang="en-US" sz="6000" b="1" dirty="0">
                <a:solidFill>
                  <a:prstClr val="white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觀念 </a:t>
            </a:r>
            <a:r>
              <a:rPr lang="en-US" altLang="zh-TW" sz="6000" b="1" dirty="0">
                <a:solidFill>
                  <a:prstClr val="white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– </a:t>
            </a:r>
            <a:r>
              <a:rPr lang="zh-TW" altLang="en-US" sz="6000" b="1" dirty="0">
                <a:solidFill>
                  <a:prstClr val="white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主軸</a:t>
            </a:r>
            <a:endParaRPr lang="zh-TW" altLang="en-US" sz="6000" b="1" dirty="0">
              <a:solidFill>
                <a:prstClr val="white"/>
              </a:solidFill>
              <a:uFillTx/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  <p:sp>
        <p:nvSpPr>
          <p:cNvPr id="7" name="語音泡泡: 橢圓形 6">
            <a:extLst>
              <a:ext uri="{FF2B5EF4-FFF2-40B4-BE49-F238E27FC236}">
                <a16:creationId xmlns:a16="http://schemas.microsoft.com/office/drawing/2014/main" id="{2BD2A59E-E7F8-498B-929A-E88BDBD14929}"/>
              </a:ext>
            </a:extLst>
          </p:cNvPr>
          <p:cNvSpPr/>
          <p:nvPr/>
        </p:nvSpPr>
        <p:spPr>
          <a:xfrm>
            <a:off x="9356671" y="1484334"/>
            <a:ext cx="2161309" cy="1293092"/>
          </a:xfrm>
          <a:prstGeom prst="wedgeEllipseCallout">
            <a:avLst>
              <a:gd name="adj1" fmla="val -67671"/>
              <a:gd name="adj2" fmla="val 30656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800" b="1" dirty="0">
                <a:solidFill>
                  <a:prstClr val="white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混搭</a:t>
            </a:r>
          </a:p>
        </p:txBody>
      </p:sp>
      <p:sp>
        <p:nvSpPr>
          <p:cNvPr id="13" name="手繪多邊形: 圖案 12">
            <a:extLst>
              <a:ext uri="{FF2B5EF4-FFF2-40B4-BE49-F238E27FC236}">
                <a16:creationId xmlns:a16="http://schemas.microsoft.com/office/drawing/2014/main" id="{593D7CB3-1650-42F1-9541-0C142F88ABF2}"/>
              </a:ext>
            </a:extLst>
          </p:cNvPr>
          <p:cNvSpPr/>
          <p:nvPr/>
        </p:nvSpPr>
        <p:spPr>
          <a:xfrm>
            <a:off x="178074" y="4198317"/>
            <a:ext cx="4116834" cy="929024"/>
          </a:xfrm>
          <a:custGeom>
            <a:avLst/>
            <a:gdLst>
              <a:gd name="connsiteX0" fmla="*/ 3550900 w 4116834"/>
              <a:gd name="connsiteY0" fmla="*/ 0 h 929024"/>
              <a:gd name="connsiteX1" fmla="*/ 4116834 w 4116834"/>
              <a:gd name="connsiteY1" fmla="*/ 464512 h 929024"/>
              <a:gd name="connsiteX2" fmla="*/ 3550900 w 4116834"/>
              <a:gd name="connsiteY2" fmla="*/ 929024 h 929024"/>
              <a:gd name="connsiteX3" fmla="*/ 3550900 w 4116834"/>
              <a:gd name="connsiteY3" fmla="*/ 734863 h 929024"/>
              <a:gd name="connsiteX4" fmla="*/ 0 w 4116834"/>
              <a:gd name="connsiteY4" fmla="*/ 734863 h 929024"/>
              <a:gd name="connsiteX5" fmla="*/ 0 w 4116834"/>
              <a:gd name="connsiteY5" fmla="*/ 576287 h 929024"/>
              <a:gd name="connsiteX6" fmla="*/ 160421 w 4116834"/>
              <a:gd name="connsiteY6" fmla="*/ 194161 h 929024"/>
              <a:gd name="connsiteX7" fmla="*/ 3550900 w 4116834"/>
              <a:gd name="connsiteY7" fmla="*/ 194161 h 929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116834" h="929024">
                <a:moveTo>
                  <a:pt x="3550900" y="0"/>
                </a:moveTo>
                <a:lnTo>
                  <a:pt x="4116834" y="464512"/>
                </a:lnTo>
                <a:lnTo>
                  <a:pt x="3550900" y="929024"/>
                </a:lnTo>
                <a:lnTo>
                  <a:pt x="3550900" y="734863"/>
                </a:lnTo>
                <a:lnTo>
                  <a:pt x="0" y="734863"/>
                </a:lnTo>
                <a:lnTo>
                  <a:pt x="0" y="576287"/>
                </a:lnTo>
                <a:lnTo>
                  <a:pt x="160421" y="194161"/>
                </a:lnTo>
                <a:lnTo>
                  <a:pt x="3550900" y="19416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17399992" lon="0" rev="0"/>
            </a:camera>
            <a:lightRig rig="threePt" dir="t"/>
          </a:scene3d>
          <a:sp3d extrusionH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r>
              <a:rPr lang="zh-TW" altLang="en-US" sz="6000" b="1" dirty="0"/>
              <a:t> </a:t>
            </a:r>
            <a:endParaRPr lang="en-US" altLang="zh-TW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zh-TW" altLang="en-US" sz="3600" b="1" dirty="0"/>
              <a:t> </a:t>
            </a:r>
          </a:p>
        </p:txBody>
      </p:sp>
      <p:sp>
        <p:nvSpPr>
          <p:cNvPr id="6" name="想法泡泡: 雲朵 5">
            <a:extLst>
              <a:ext uri="{FF2B5EF4-FFF2-40B4-BE49-F238E27FC236}">
                <a16:creationId xmlns:a16="http://schemas.microsoft.com/office/drawing/2014/main" id="{AAE2BBC1-AA41-43BD-B2FC-9E60F79715BF}"/>
              </a:ext>
            </a:extLst>
          </p:cNvPr>
          <p:cNvSpPr/>
          <p:nvPr/>
        </p:nvSpPr>
        <p:spPr>
          <a:xfrm>
            <a:off x="9461498" y="3948607"/>
            <a:ext cx="2161309" cy="1293092"/>
          </a:xfrm>
          <a:prstGeom prst="cloudCallout">
            <a:avLst>
              <a:gd name="adj1" fmla="val -81944"/>
              <a:gd name="adj2" fmla="val -1786"/>
            </a:avLst>
          </a:prstGeom>
          <a:solidFill>
            <a:schemeClr val="accent3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800" b="1" dirty="0"/>
              <a:t>機率</a:t>
            </a: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4B28042E-CBE7-4FDD-B64D-83F2E8432DCF}"/>
              </a:ext>
            </a:extLst>
          </p:cNvPr>
          <p:cNvSpPr txBox="1"/>
          <p:nvPr/>
        </p:nvSpPr>
        <p:spPr>
          <a:xfrm>
            <a:off x="429784" y="4065906"/>
            <a:ext cx="3262432" cy="768800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defTabSz="1088611">
              <a:lnSpc>
                <a:spcPts val="5200"/>
              </a:lnSpc>
            </a:pPr>
            <a:r>
              <a:rPr lang="zh-TW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素養教學</a:t>
            </a:r>
            <a:endParaRPr lang="en-US" altLang="zh-TW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87583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5" grpId="0" animBg="1"/>
      <p:bldP spid="7" grpId="0" animBg="1"/>
      <p:bldP spid="13" grpId="0" animBg="1"/>
      <p:bldP spid="6" grpId="0" animBg="1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: 圓角 23">
            <a:extLst>
              <a:ext uri="{FF2B5EF4-FFF2-40B4-BE49-F238E27FC236}">
                <a16:creationId xmlns:a16="http://schemas.microsoft.com/office/drawing/2014/main" id="{8BC279E3-8AE3-4930-A04E-76A335592562}"/>
              </a:ext>
            </a:extLst>
          </p:cNvPr>
          <p:cNvSpPr/>
          <p:nvPr/>
        </p:nvSpPr>
        <p:spPr>
          <a:xfrm>
            <a:off x="5840815" y="2497514"/>
            <a:ext cx="3840069" cy="38179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71DA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7" name="矩形: 圓角 26">
            <a:extLst>
              <a:ext uri="{FF2B5EF4-FFF2-40B4-BE49-F238E27FC236}">
                <a16:creationId xmlns:a16="http://schemas.microsoft.com/office/drawing/2014/main" id="{7F95E372-E45C-4442-A3D1-2E59C12AF76A}"/>
              </a:ext>
            </a:extLst>
          </p:cNvPr>
          <p:cNvSpPr/>
          <p:nvPr/>
        </p:nvSpPr>
        <p:spPr>
          <a:xfrm>
            <a:off x="5840818" y="1717843"/>
            <a:ext cx="2162274" cy="38179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71DA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8" name="矩形: 圓角 27">
            <a:extLst>
              <a:ext uri="{FF2B5EF4-FFF2-40B4-BE49-F238E27FC236}">
                <a16:creationId xmlns:a16="http://schemas.microsoft.com/office/drawing/2014/main" id="{407FC362-DB85-48E3-8DFA-12D7A66EE625}"/>
              </a:ext>
            </a:extLst>
          </p:cNvPr>
          <p:cNvSpPr/>
          <p:nvPr/>
        </p:nvSpPr>
        <p:spPr>
          <a:xfrm>
            <a:off x="5840818" y="2097733"/>
            <a:ext cx="3840069" cy="38179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71DA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0" name="矩形: 圓角 29">
            <a:extLst>
              <a:ext uri="{FF2B5EF4-FFF2-40B4-BE49-F238E27FC236}">
                <a16:creationId xmlns:a16="http://schemas.microsoft.com/office/drawing/2014/main" id="{064B89B1-5094-40E4-9A17-3D7082726FC3}"/>
              </a:ext>
            </a:extLst>
          </p:cNvPr>
          <p:cNvSpPr/>
          <p:nvPr/>
        </p:nvSpPr>
        <p:spPr>
          <a:xfrm>
            <a:off x="5840817" y="2886312"/>
            <a:ext cx="4393748" cy="38179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71DA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1" name="矩形: 圓角 30">
            <a:extLst>
              <a:ext uri="{FF2B5EF4-FFF2-40B4-BE49-F238E27FC236}">
                <a16:creationId xmlns:a16="http://schemas.microsoft.com/office/drawing/2014/main" id="{F1920817-91EF-407F-A0DA-4F649EC11ECD}"/>
              </a:ext>
            </a:extLst>
          </p:cNvPr>
          <p:cNvSpPr/>
          <p:nvPr/>
        </p:nvSpPr>
        <p:spPr>
          <a:xfrm>
            <a:off x="5840817" y="3274156"/>
            <a:ext cx="3840071" cy="38179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71DA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2" name="矩形: 圓角 31">
            <a:extLst>
              <a:ext uri="{FF2B5EF4-FFF2-40B4-BE49-F238E27FC236}">
                <a16:creationId xmlns:a16="http://schemas.microsoft.com/office/drawing/2014/main" id="{8B2D3FA5-DD71-4599-BAD1-5938A2E1A875}"/>
              </a:ext>
            </a:extLst>
          </p:cNvPr>
          <p:cNvSpPr/>
          <p:nvPr/>
        </p:nvSpPr>
        <p:spPr>
          <a:xfrm>
            <a:off x="5840817" y="4425328"/>
            <a:ext cx="3840071" cy="38179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71DA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3" name="矩形: 圓角 32">
            <a:extLst>
              <a:ext uri="{FF2B5EF4-FFF2-40B4-BE49-F238E27FC236}">
                <a16:creationId xmlns:a16="http://schemas.microsoft.com/office/drawing/2014/main" id="{08540611-ABD4-4788-9E86-7B7E93ABF806}"/>
              </a:ext>
            </a:extLst>
          </p:cNvPr>
          <p:cNvSpPr/>
          <p:nvPr/>
        </p:nvSpPr>
        <p:spPr>
          <a:xfrm>
            <a:off x="5840818" y="4807118"/>
            <a:ext cx="2455894" cy="38179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71DA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矩形: 圓角 1">
            <a:extLst>
              <a:ext uri="{FF2B5EF4-FFF2-40B4-BE49-F238E27FC236}">
                <a16:creationId xmlns:a16="http://schemas.microsoft.com/office/drawing/2014/main" id="{AFFC4646-3810-427E-8ACC-4AA66E9EE104}"/>
              </a:ext>
            </a:extLst>
          </p:cNvPr>
          <p:cNvSpPr/>
          <p:nvPr/>
        </p:nvSpPr>
        <p:spPr>
          <a:xfrm>
            <a:off x="5840818" y="1337953"/>
            <a:ext cx="3840070" cy="38179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71DA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0E14F066-786C-4711-9C30-E8F8E5BAA658}"/>
              </a:ext>
            </a:extLst>
          </p:cNvPr>
          <p:cNvSpPr/>
          <p:nvPr/>
        </p:nvSpPr>
        <p:spPr>
          <a:xfrm>
            <a:off x="577274" y="1323455"/>
            <a:ext cx="39052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zh-TW" altLang="zh-TW" sz="3600" b="1" kern="100" dirty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電子的發現</a:t>
            </a: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512D3A59-6AB1-4144-9928-3E0F7DC6A492}"/>
              </a:ext>
            </a:extLst>
          </p:cNvPr>
          <p:cNvSpPr/>
          <p:nvPr/>
        </p:nvSpPr>
        <p:spPr>
          <a:xfrm>
            <a:off x="577273" y="2126177"/>
            <a:ext cx="390522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altLang="zh-TW" sz="3600" b="1" kern="100" dirty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X</a:t>
            </a:r>
            <a:r>
              <a:rPr lang="zh-TW" altLang="zh-TW" sz="3600" b="1" kern="100" dirty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射線</a:t>
            </a: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92FA8F20-0EC3-4A25-BF97-B3390E0F9F85}"/>
              </a:ext>
            </a:extLst>
          </p:cNvPr>
          <p:cNvSpPr/>
          <p:nvPr/>
        </p:nvSpPr>
        <p:spPr>
          <a:xfrm>
            <a:off x="577274" y="2928899"/>
            <a:ext cx="39052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zh-TW" altLang="zh-TW" sz="3600" b="1" kern="100" dirty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量子論的發現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6897690B-6385-4C54-A821-1C9440A89C76}"/>
              </a:ext>
            </a:extLst>
          </p:cNvPr>
          <p:cNvSpPr/>
          <p:nvPr/>
        </p:nvSpPr>
        <p:spPr>
          <a:xfrm>
            <a:off x="577275" y="414309"/>
            <a:ext cx="11010822" cy="830997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zh-TW" altLang="en-US" sz="4800" b="1" kern="100" dirty="0">
                <a:solidFill>
                  <a:schemeClr val="bg1"/>
                </a:solidFill>
                <a:latin typeface="+mj-ea"/>
                <a:cs typeface="Times New Roman" panose="02020603050405020304" pitchFamily="18" charset="0"/>
              </a:rPr>
              <a:t>量子現象課本內容</a:t>
            </a:r>
            <a:endParaRPr lang="zh-TW" altLang="zh-TW" sz="4800" b="1" kern="100" dirty="0">
              <a:solidFill>
                <a:schemeClr val="bg1"/>
              </a:solidFill>
              <a:latin typeface="+mj-ea"/>
              <a:cs typeface="Times New Roman" panose="02020603050405020304" pitchFamily="18" charset="0"/>
            </a:endParaRP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DB7BFE0E-C040-4200-82F6-BBCF11E11A66}"/>
              </a:ext>
            </a:extLst>
          </p:cNvPr>
          <p:cNvSpPr/>
          <p:nvPr/>
        </p:nvSpPr>
        <p:spPr>
          <a:xfrm>
            <a:off x="5840828" y="1322044"/>
            <a:ext cx="5747264" cy="8303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</a:pPr>
            <a:r>
              <a:rPr lang="zh-TW" altLang="zh-TW" sz="2200" b="1" kern="100" dirty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陰極射線管與電子荷質比實驗</a:t>
            </a:r>
          </a:p>
          <a:p>
            <a:pPr>
              <a:lnSpc>
                <a:spcPts val="3000"/>
              </a:lnSpc>
            </a:pPr>
            <a:r>
              <a:rPr lang="zh-TW" altLang="zh-TW" sz="2200" b="1" kern="100" dirty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密立坎油滴實驗</a:t>
            </a: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A3EAF089-D8AC-42C3-9283-925418CB1BAE}"/>
              </a:ext>
            </a:extLst>
          </p:cNvPr>
          <p:cNvSpPr/>
          <p:nvPr/>
        </p:nvSpPr>
        <p:spPr>
          <a:xfrm>
            <a:off x="5840827" y="2091679"/>
            <a:ext cx="5747262" cy="8303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  <a:spcAft>
                <a:spcPts val="0"/>
              </a:spcAft>
            </a:pPr>
            <a:r>
              <a:rPr lang="zh-TW" altLang="zh-TW" sz="2200" b="1" kern="100" dirty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Ｘ射線的產生</a:t>
            </a:r>
            <a:r>
              <a:rPr lang="zh-TW" altLang="en-US" sz="2200" b="1" kern="100" dirty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、原理</a:t>
            </a:r>
            <a:r>
              <a:rPr lang="zh-TW" altLang="zh-TW" sz="2200" b="1" kern="100" dirty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及其性質</a:t>
            </a:r>
          </a:p>
          <a:p>
            <a:pPr>
              <a:lnSpc>
                <a:spcPts val="3000"/>
              </a:lnSpc>
              <a:spcAft>
                <a:spcPts val="0"/>
              </a:spcAft>
            </a:pPr>
            <a:r>
              <a:rPr lang="zh-TW" altLang="zh-TW" sz="2200" b="1" kern="100" dirty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Ｘ射線的應用</a:t>
            </a: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2AB04293-6CEA-4702-891C-79A5C1D082AD}"/>
              </a:ext>
            </a:extLst>
          </p:cNvPr>
          <p:cNvSpPr/>
          <p:nvPr/>
        </p:nvSpPr>
        <p:spPr>
          <a:xfrm>
            <a:off x="5840827" y="2861314"/>
            <a:ext cx="5747262" cy="8303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  <a:spcAft>
                <a:spcPts val="0"/>
              </a:spcAft>
            </a:pPr>
            <a:r>
              <a:rPr lang="zh-TW" altLang="zh-TW" sz="2200" b="1" kern="100" dirty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黑體輻射的性質與普朗克的量子論</a:t>
            </a:r>
          </a:p>
          <a:p>
            <a:pPr>
              <a:lnSpc>
                <a:spcPts val="3000"/>
              </a:lnSpc>
              <a:spcAft>
                <a:spcPts val="0"/>
              </a:spcAft>
            </a:pPr>
            <a:r>
              <a:rPr lang="zh-TW" altLang="zh-TW" sz="2200" b="1" kern="100" dirty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光電效應與愛因斯坦光量子論</a:t>
            </a: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A5B9E0E3-E0DA-4D9B-B736-6CB73E58A4F6}"/>
              </a:ext>
            </a:extLst>
          </p:cNvPr>
          <p:cNvSpPr/>
          <p:nvPr/>
        </p:nvSpPr>
        <p:spPr>
          <a:xfrm>
            <a:off x="582887" y="4534343"/>
            <a:ext cx="389960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zh-TW" sz="3600" b="1" kern="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物質波</a:t>
            </a:r>
            <a:endParaRPr lang="zh-TW" altLang="zh-TW" sz="3600" b="1" kern="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B4574C1F-C888-4B9F-8D15-045769D29307}"/>
              </a:ext>
            </a:extLst>
          </p:cNvPr>
          <p:cNvSpPr/>
          <p:nvPr/>
        </p:nvSpPr>
        <p:spPr>
          <a:xfrm>
            <a:off x="577273" y="5337065"/>
            <a:ext cx="389959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zh-TW" altLang="zh-TW" sz="3600" b="1" kern="100" dirty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原子核</a:t>
            </a: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2D9A3EE2-EB04-4311-BFE7-0C92F49D0470}"/>
              </a:ext>
            </a:extLst>
          </p:cNvPr>
          <p:cNvSpPr/>
          <p:nvPr/>
        </p:nvSpPr>
        <p:spPr>
          <a:xfrm>
            <a:off x="553428" y="3731621"/>
            <a:ext cx="392906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zh-TW" altLang="zh-TW" sz="3600" b="1" kern="100" dirty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原子結構</a:t>
            </a: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BC5F25C6-416D-4D6D-8466-D8D836A7ABEF}"/>
              </a:ext>
            </a:extLst>
          </p:cNvPr>
          <p:cNvSpPr/>
          <p:nvPr/>
        </p:nvSpPr>
        <p:spPr>
          <a:xfrm>
            <a:off x="5840826" y="4400584"/>
            <a:ext cx="5747254" cy="8303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</a:pPr>
            <a:r>
              <a:rPr lang="zh-TW" altLang="zh-TW" sz="2200" b="1" kern="100" dirty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德布羅意物質波的提出與證實</a:t>
            </a:r>
          </a:p>
          <a:p>
            <a:pPr>
              <a:lnSpc>
                <a:spcPts val="3000"/>
              </a:lnSpc>
            </a:pPr>
            <a:r>
              <a:rPr lang="zh-TW" altLang="zh-TW" sz="2200" b="1" kern="100" dirty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波與粒子的二象性</a:t>
            </a: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5DEBBCAD-6998-4557-A951-216C4BA72D14}"/>
              </a:ext>
            </a:extLst>
          </p:cNvPr>
          <p:cNvSpPr/>
          <p:nvPr/>
        </p:nvSpPr>
        <p:spPr>
          <a:xfrm>
            <a:off x="5840826" y="5170219"/>
            <a:ext cx="5747252" cy="8303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  <a:spcAft>
                <a:spcPts val="0"/>
              </a:spcAft>
            </a:pPr>
            <a:r>
              <a:rPr lang="zh-TW" altLang="zh-TW" sz="2200" b="1" kern="100" dirty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原子核的組成</a:t>
            </a:r>
          </a:p>
          <a:p>
            <a:pPr>
              <a:lnSpc>
                <a:spcPts val="3000"/>
              </a:lnSpc>
              <a:spcAft>
                <a:spcPts val="0"/>
              </a:spcAft>
            </a:pPr>
            <a:r>
              <a:rPr lang="zh-TW" altLang="zh-TW" sz="2200" b="1" kern="100" dirty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原子核的衰變及其放射性</a:t>
            </a: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41E4172D-55A4-487F-B8B0-BAD914178F08}"/>
              </a:ext>
            </a:extLst>
          </p:cNvPr>
          <p:cNvSpPr/>
          <p:nvPr/>
        </p:nvSpPr>
        <p:spPr>
          <a:xfrm>
            <a:off x="5840826" y="3630949"/>
            <a:ext cx="5747257" cy="8303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  <a:spcAft>
                <a:spcPts val="0"/>
              </a:spcAft>
            </a:pPr>
            <a:r>
              <a:rPr lang="zh-TW" altLang="zh-TW" sz="2200" b="1" kern="100" dirty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拉塞福的原子模型</a:t>
            </a:r>
          </a:p>
          <a:p>
            <a:pPr>
              <a:lnSpc>
                <a:spcPts val="3000"/>
              </a:lnSpc>
              <a:spcAft>
                <a:spcPts val="0"/>
              </a:spcAft>
            </a:pPr>
            <a:r>
              <a:rPr lang="zh-TW" altLang="zh-TW" sz="2200" b="1" kern="100" dirty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氫原子光譜與波耳的氫原子模型</a:t>
            </a:r>
          </a:p>
        </p:txBody>
      </p:sp>
      <p:cxnSp>
        <p:nvCxnSpPr>
          <p:cNvPr id="26" name="直線接點 25">
            <a:extLst>
              <a:ext uri="{FF2B5EF4-FFF2-40B4-BE49-F238E27FC236}">
                <a16:creationId xmlns:a16="http://schemas.microsoft.com/office/drawing/2014/main" id="{638DA03D-7902-44B9-8903-058739BCD03F}"/>
              </a:ext>
            </a:extLst>
          </p:cNvPr>
          <p:cNvCxnSpPr>
            <a:cxnSpLocks/>
          </p:cNvCxnSpPr>
          <p:nvPr/>
        </p:nvCxnSpPr>
        <p:spPr>
          <a:xfrm flipV="1">
            <a:off x="5375314" y="1337953"/>
            <a:ext cx="0" cy="5448167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0197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7" grpId="0" animBg="1"/>
      <p:bldP spid="28" grpId="0" animBg="1"/>
      <p:bldP spid="30" grpId="0" animBg="1"/>
      <p:bldP spid="31" grpId="0" animBg="1"/>
      <p:bldP spid="32" grpId="0" animBg="1"/>
      <p:bldP spid="33" grpId="0" animBg="1"/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0F662BF3-8710-450A-A2D6-6359CF2E8ADD}"/>
              </a:ext>
            </a:extLst>
          </p:cNvPr>
          <p:cNvSpPr/>
          <p:nvPr/>
        </p:nvSpPr>
        <p:spPr>
          <a:xfrm>
            <a:off x="577275" y="1822980"/>
            <a:ext cx="33481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altLang="zh-TW" sz="3600" b="1" kern="100" dirty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 </a:t>
            </a:r>
            <a:r>
              <a:rPr lang="zh-TW" altLang="zh-TW" sz="3600" b="1" kern="100" dirty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量子論的</a:t>
            </a:r>
            <a:r>
              <a:rPr lang="zh-TW" altLang="en-US" sz="3600" b="1" kern="100" dirty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起源</a:t>
            </a:r>
            <a:endParaRPr lang="zh-TW" altLang="zh-TW" sz="3600" b="1" kern="100" dirty="0">
              <a:solidFill>
                <a:schemeClr val="bg1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10D203BA-E268-4BEF-B256-BEAEE30D26DC}"/>
              </a:ext>
            </a:extLst>
          </p:cNvPr>
          <p:cNvSpPr/>
          <p:nvPr/>
        </p:nvSpPr>
        <p:spPr>
          <a:xfrm>
            <a:off x="4830617" y="1822980"/>
            <a:ext cx="714894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zh-TW" altLang="zh-TW" sz="3200" b="1" kern="100" dirty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一、黑體輻射的性質</a:t>
            </a:r>
          </a:p>
          <a:p>
            <a:pPr>
              <a:spcAft>
                <a:spcPts val="0"/>
              </a:spcAft>
            </a:pPr>
            <a:r>
              <a:rPr lang="zh-TW" altLang="zh-TW" sz="3200" b="1" kern="100" dirty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二、</a:t>
            </a:r>
            <a:r>
              <a:rPr lang="zh-TW" altLang="zh-TW" sz="3200" b="1" kern="100" dirty="0">
                <a:solidFill>
                  <a:schemeClr val="bg1"/>
                </a:solidFill>
                <a:latin typeface="+mj-ea"/>
                <a:cs typeface="Times New Roman" panose="02020603050405020304" pitchFamily="18" charset="0"/>
              </a:rPr>
              <a:t>普朗克的量子論</a:t>
            </a:r>
            <a:endParaRPr lang="zh-TW" altLang="zh-TW" sz="3200" b="1" kern="100" dirty="0">
              <a:solidFill>
                <a:schemeClr val="bg1"/>
              </a:solidFill>
              <a:latin typeface="+mj-ea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F7E04D16-B28A-4BD7-A268-8FF1E9C4074E}"/>
              </a:ext>
            </a:extLst>
          </p:cNvPr>
          <p:cNvSpPr/>
          <p:nvPr/>
        </p:nvSpPr>
        <p:spPr>
          <a:xfrm>
            <a:off x="577275" y="3176580"/>
            <a:ext cx="42533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3600" b="1" kern="100" dirty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 </a:t>
            </a:r>
            <a:r>
              <a:rPr lang="zh-TW" altLang="en-US" sz="3600" b="1" kern="100" dirty="0">
                <a:solidFill>
                  <a:schemeClr val="bg1"/>
                </a:solidFill>
                <a:latin typeface="+mj-ea"/>
                <a:cs typeface="Times New Roman" panose="02020603050405020304" pitchFamily="18" charset="0"/>
              </a:rPr>
              <a:t>光的</a:t>
            </a:r>
            <a:r>
              <a:rPr lang="zh-TW" altLang="zh-TW" sz="3600" b="1" kern="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波粒二象性</a:t>
            </a: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DF646B5F-B34D-4F00-949E-9169F94B440E}"/>
              </a:ext>
            </a:extLst>
          </p:cNvPr>
          <p:cNvSpPr/>
          <p:nvPr/>
        </p:nvSpPr>
        <p:spPr>
          <a:xfrm>
            <a:off x="577275" y="4936861"/>
            <a:ext cx="42533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altLang="zh-TW" sz="3600" b="1" kern="100" dirty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4 </a:t>
            </a:r>
            <a:r>
              <a:rPr lang="zh-TW" altLang="zh-TW" sz="3600" b="1" kern="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量子論</a:t>
            </a:r>
            <a:endParaRPr lang="zh-TW" altLang="zh-TW" sz="3600" b="1" kern="100" dirty="0">
              <a:solidFill>
                <a:schemeClr val="bg1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03A4EC56-DEA3-4829-9FB6-6AF9EE1367E4}"/>
              </a:ext>
            </a:extLst>
          </p:cNvPr>
          <p:cNvSpPr/>
          <p:nvPr/>
        </p:nvSpPr>
        <p:spPr>
          <a:xfrm>
            <a:off x="4830618" y="4936861"/>
            <a:ext cx="714894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zh-TW" altLang="zh-TW" sz="3200" b="1" kern="100" dirty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一、</a:t>
            </a:r>
            <a:r>
              <a:rPr lang="zh-TW" altLang="en-US" sz="3200" b="1" kern="100" dirty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波爾互補原理</a:t>
            </a:r>
            <a:endParaRPr lang="zh-TW" altLang="zh-TW" sz="3200" b="1" kern="100" dirty="0">
              <a:solidFill>
                <a:schemeClr val="bg1"/>
              </a:solidFill>
              <a:latin typeface="+mj-ea"/>
              <a:ea typeface="+mj-ea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zh-TW" altLang="zh-TW" sz="3200" b="1" kern="100" dirty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二、</a:t>
            </a:r>
            <a:r>
              <a:rPr lang="zh-TW" altLang="en-US" sz="3200" b="1" kern="100" dirty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量子機率與</a:t>
            </a:r>
            <a:r>
              <a:rPr lang="zh-TW" altLang="zh-TW" sz="3200" b="1" kern="100" dirty="0">
                <a:solidFill>
                  <a:schemeClr val="bg1"/>
                </a:solidFill>
                <a:latin typeface="+mj-ea"/>
                <a:cs typeface="Times New Roman" panose="02020603050405020304" pitchFamily="18" charset="0"/>
              </a:rPr>
              <a:t>波粒二象性</a:t>
            </a:r>
            <a:r>
              <a:rPr lang="zh-TW" altLang="en-US" sz="3200" b="1" kern="100" dirty="0">
                <a:solidFill>
                  <a:schemeClr val="bg1"/>
                </a:solidFill>
                <a:latin typeface="+mj-ea"/>
                <a:cs typeface="Times New Roman" panose="02020603050405020304" pitchFamily="18" charset="0"/>
              </a:rPr>
              <a:t>的機率解釋</a:t>
            </a:r>
            <a:endParaRPr lang="zh-TW" altLang="zh-TW" sz="3200" b="1" kern="100" dirty="0">
              <a:solidFill>
                <a:schemeClr val="bg1"/>
              </a:solidFill>
              <a:latin typeface="+mj-ea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1" name="矩形: 圓角化同側角落 10">
            <a:extLst>
              <a:ext uri="{FF2B5EF4-FFF2-40B4-BE49-F238E27FC236}">
                <a16:creationId xmlns:a16="http://schemas.microsoft.com/office/drawing/2014/main" id="{AB9781D9-8329-4580-85DD-A8DAE77F6E25}"/>
              </a:ext>
            </a:extLst>
          </p:cNvPr>
          <p:cNvSpPr/>
          <p:nvPr/>
        </p:nvSpPr>
        <p:spPr>
          <a:xfrm>
            <a:off x="729334" y="-1"/>
            <a:ext cx="3877985" cy="1648801"/>
          </a:xfrm>
          <a:prstGeom prst="round2SameRect">
            <a:avLst>
              <a:gd name="adj1" fmla="val 0"/>
              <a:gd name="adj2" fmla="val 28283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E98F0A59-D0DD-4F4E-9986-9BF31F51AEE3}"/>
              </a:ext>
            </a:extLst>
          </p:cNvPr>
          <p:cNvSpPr txBox="1"/>
          <p:nvPr/>
        </p:nvSpPr>
        <p:spPr>
          <a:xfrm>
            <a:off x="730010" y="417046"/>
            <a:ext cx="3877985" cy="759182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defTabSz="1088611">
              <a:lnSpc>
                <a:spcPts val="5200"/>
              </a:lnSpc>
            </a:pPr>
            <a:r>
              <a:rPr lang="zh-TW" altLang="en-US" sz="4800" b="1" dirty="0">
                <a:solidFill>
                  <a:prstClr val="white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以機率為主軸</a:t>
            </a:r>
            <a:endParaRPr lang="zh-TW" altLang="en-US" sz="4800" b="1" dirty="0">
              <a:solidFill>
                <a:prstClr val="white"/>
              </a:solidFill>
              <a:uFillTx/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  <p:cxnSp>
        <p:nvCxnSpPr>
          <p:cNvPr id="13" name="直線接點 12">
            <a:extLst>
              <a:ext uri="{FF2B5EF4-FFF2-40B4-BE49-F238E27FC236}">
                <a16:creationId xmlns:a16="http://schemas.microsoft.com/office/drawing/2014/main" id="{8D77D18F-91BF-4F50-A343-3231605E6864}"/>
              </a:ext>
            </a:extLst>
          </p:cNvPr>
          <p:cNvCxnSpPr/>
          <p:nvPr/>
        </p:nvCxnSpPr>
        <p:spPr>
          <a:xfrm>
            <a:off x="674255" y="3028216"/>
            <a:ext cx="11212945" cy="0"/>
          </a:xfrm>
          <a:prstGeom prst="line">
            <a:avLst/>
          </a:prstGeom>
          <a:ln w="190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接點 13">
            <a:extLst>
              <a:ext uri="{FF2B5EF4-FFF2-40B4-BE49-F238E27FC236}">
                <a16:creationId xmlns:a16="http://schemas.microsoft.com/office/drawing/2014/main" id="{5F6AEE89-95C9-40ED-B0F6-6FE41A35ADC9}"/>
              </a:ext>
            </a:extLst>
          </p:cNvPr>
          <p:cNvCxnSpPr/>
          <p:nvPr/>
        </p:nvCxnSpPr>
        <p:spPr>
          <a:xfrm>
            <a:off x="674255" y="4803163"/>
            <a:ext cx="11212945" cy="0"/>
          </a:xfrm>
          <a:prstGeom prst="line">
            <a:avLst/>
          </a:prstGeom>
          <a:ln w="190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矩形 14">
            <a:extLst>
              <a:ext uri="{FF2B5EF4-FFF2-40B4-BE49-F238E27FC236}">
                <a16:creationId xmlns:a16="http://schemas.microsoft.com/office/drawing/2014/main" id="{7CAD55A0-11F1-4290-9F1C-185937788C13}"/>
              </a:ext>
            </a:extLst>
          </p:cNvPr>
          <p:cNvSpPr/>
          <p:nvPr/>
        </p:nvSpPr>
        <p:spPr>
          <a:xfrm>
            <a:off x="5644349" y="1824098"/>
            <a:ext cx="182185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zh-TW" altLang="zh-TW" sz="3200" b="1" kern="100" dirty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黑體輻射</a:t>
            </a: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1C4CB187-90F6-48BB-BD08-1624DBDC6318}"/>
              </a:ext>
            </a:extLst>
          </p:cNvPr>
          <p:cNvSpPr/>
          <p:nvPr/>
        </p:nvSpPr>
        <p:spPr>
          <a:xfrm>
            <a:off x="541655" y="4084467"/>
            <a:ext cx="42533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3600" b="1" kern="100" dirty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3 </a:t>
            </a:r>
            <a:r>
              <a:rPr lang="zh-TW" altLang="en-US" sz="3600" b="1" kern="100" dirty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電子</a:t>
            </a:r>
            <a:r>
              <a:rPr lang="zh-TW" altLang="en-US" sz="3600" b="1" kern="100" dirty="0">
                <a:solidFill>
                  <a:schemeClr val="bg1"/>
                </a:solidFill>
                <a:latin typeface="+mj-ea"/>
                <a:cs typeface="Times New Roman" panose="02020603050405020304" pitchFamily="18" charset="0"/>
              </a:rPr>
              <a:t>的</a:t>
            </a:r>
            <a:r>
              <a:rPr lang="zh-TW" altLang="zh-TW" sz="3600" b="1" kern="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波粒二象性</a:t>
            </a:r>
          </a:p>
        </p:txBody>
      </p:sp>
      <p:cxnSp>
        <p:nvCxnSpPr>
          <p:cNvPr id="17" name="直線接點 16">
            <a:extLst>
              <a:ext uri="{FF2B5EF4-FFF2-40B4-BE49-F238E27FC236}">
                <a16:creationId xmlns:a16="http://schemas.microsoft.com/office/drawing/2014/main" id="{40C68C65-E660-4562-9EEE-F0F12B3447D3}"/>
              </a:ext>
            </a:extLst>
          </p:cNvPr>
          <p:cNvCxnSpPr/>
          <p:nvPr/>
        </p:nvCxnSpPr>
        <p:spPr>
          <a:xfrm>
            <a:off x="674254" y="3956578"/>
            <a:ext cx="11212945" cy="0"/>
          </a:xfrm>
          <a:prstGeom prst="line">
            <a:avLst/>
          </a:prstGeom>
          <a:ln w="190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663710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C004C068-6C5D-40F3-A66D-E2568AB8AB5D}"/>
              </a:ext>
            </a:extLst>
          </p:cNvPr>
          <p:cNvSpPr/>
          <p:nvPr/>
        </p:nvSpPr>
        <p:spPr>
          <a:xfrm>
            <a:off x="2025430" y="3429000"/>
            <a:ext cx="814113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4800" dirty="0">
                <a:solidFill>
                  <a:schemeClr val="bg1"/>
                </a:solidFill>
              </a:rPr>
              <a:t>web.phy.ntnu.edu.tw/~hongyi</a:t>
            </a:r>
            <a:endParaRPr lang="zh-TW" altLang="en-US" sz="4800" dirty="0">
              <a:solidFill>
                <a:schemeClr val="bg1"/>
              </a:solidFill>
            </a:endParaRPr>
          </a:p>
        </p:txBody>
      </p:sp>
      <p:sp>
        <p:nvSpPr>
          <p:cNvPr id="3" name="標題 7">
            <a:extLst>
              <a:ext uri="{FF2B5EF4-FFF2-40B4-BE49-F238E27FC236}">
                <a16:creationId xmlns:a16="http://schemas.microsoft.com/office/drawing/2014/main" id="{6B8734C1-D1E8-49EF-AC8D-97B8CB3011D7}"/>
              </a:ext>
            </a:extLst>
          </p:cNvPr>
          <p:cNvSpPr txBox="1">
            <a:spLocks/>
          </p:cNvSpPr>
          <p:nvPr/>
        </p:nvSpPr>
        <p:spPr>
          <a:xfrm>
            <a:off x="0" y="1655193"/>
            <a:ext cx="12192000" cy="1307268"/>
          </a:xfrm>
          <a:prstGeom prst="rect">
            <a:avLst/>
          </a:prstGeom>
        </p:spPr>
        <p:txBody>
          <a:bodyPr lIns="91440" tIns="45720" rIns="91440" bIns="45720" anchor="ctr"/>
          <a:lstStyle>
            <a:lvl1pPr algn="ctr" defTabSz="1088611" rtl="0" eaLnBrk="1" latinLnBrk="0" hangingPunct="1">
              <a:spcBef>
                <a:spcPct val="0"/>
              </a:spcBef>
              <a:buNone/>
              <a:defRPr sz="4300" kern="120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defRPr>
            </a:lvl1pPr>
          </a:lstStyle>
          <a:p>
            <a:r>
              <a:rPr lang="zh-TW" altLang="en-US" sz="7200" b="1" dirty="0">
                <a:solidFill>
                  <a:schemeClr val="bg1"/>
                </a:solidFill>
                <a:latin typeface="Arial"/>
                <a:ea typeface="微軟正黑體"/>
                <a:cs typeface="Arial"/>
              </a:rPr>
              <a:t>物質波的奇思幻想</a:t>
            </a:r>
          </a:p>
        </p:txBody>
      </p:sp>
    </p:spTree>
    <p:extLst>
      <p:ext uri="{BB962C8B-B14F-4D97-AF65-F5344CB8AC3E}">
        <p14:creationId xmlns:p14="http://schemas.microsoft.com/office/powerpoint/2010/main" val="3714707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4FB69A5A-83C8-4860-AD30-5C3DCF5540FD}"/>
              </a:ext>
            </a:extLst>
          </p:cNvPr>
          <p:cNvSpPr/>
          <p:nvPr/>
        </p:nvSpPr>
        <p:spPr>
          <a:xfrm>
            <a:off x="0" y="2495939"/>
            <a:ext cx="12192000" cy="1866122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anchor="ctr">
            <a:noAutofit/>
          </a:bodyPr>
          <a:lstStyle/>
          <a:p>
            <a:pPr algn="ctr"/>
            <a:r>
              <a:rPr lang="zh-TW" altLang="en-US" sz="8800" b="1" kern="100" dirty="0">
                <a:solidFill>
                  <a:schemeClr val="bg1"/>
                </a:solidFill>
                <a:latin typeface="+mj-ea"/>
                <a:cs typeface="Times New Roman" panose="02020603050405020304" pitchFamily="18" charset="0"/>
              </a:rPr>
              <a:t>素養課程的安排</a:t>
            </a:r>
          </a:p>
        </p:txBody>
      </p:sp>
    </p:spTree>
    <p:extLst>
      <p:ext uri="{BB962C8B-B14F-4D97-AF65-F5344CB8AC3E}">
        <p14:creationId xmlns:p14="http://schemas.microsoft.com/office/powerpoint/2010/main" val="3224259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>
            <a:extLst>
              <a:ext uri="{FF2B5EF4-FFF2-40B4-BE49-F238E27FC236}">
                <a16:creationId xmlns:a16="http://schemas.microsoft.com/office/drawing/2014/main" id="{6897690B-6385-4C54-A821-1C9440A89C76}"/>
              </a:ext>
            </a:extLst>
          </p:cNvPr>
          <p:cNvSpPr/>
          <p:nvPr/>
        </p:nvSpPr>
        <p:spPr>
          <a:xfrm>
            <a:off x="577274" y="414309"/>
            <a:ext cx="11402287" cy="830997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zh-TW" altLang="en-US" sz="4800" b="1" kern="100" dirty="0">
                <a:solidFill>
                  <a:schemeClr val="bg1"/>
                </a:solidFill>
                <a:latin typeface="+mj-ea"/>
                <a:cs typeface="Times New Roman" panose="02020603050405020304" pitchFamily="18" charset="0"/>
              </a:rPr>
              <a:t>量子現象課程內容</a:t>
            </a:r>
            <a:endParaRPr lang="zh-TW" altLang="zh-TW" sz="4800" b="1" kern="100" dirty="0">
              <a:solidFill>
                <a:schemeClr val="bg1"/>
              </a:solidFill>
              <a:latin typeface="+mj-ea"/>
              <a:cs typeface="Times New Roman" panose="02020603050405020304" pitchFamily="18" charset="0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96454102-313E-4308-BA46-194CFF647150}"/>
              </a:ext>
            </a:extLst>
          </p:cNvPr>
          <p:cNvSpPr/>
          <p:nvPr/>
        </p:nvSpPr>
        <p:spPr>
          <a:xfrm>
            <a:off x="577275" y="1424606"/>
            <a:ext cx="33481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altLang="zh-TW" sz="3600" b="1" kern="100" dirty="0">
                <a:solidFill>
                  <a:srgbClr val="FFFF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</a:t>
            </a:r>
            <a:r>
              <a:rPr lang="en-US" altLang="zh-TW" sz="3600" b="1" kern="100" dirty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zh-TW" altLang="zh-TW" sz="3600" b="1" kern="100" dirty="0">
                <a:solidFill>
                  <a:srgbClr val="FFFF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量子論的</a:t>
            </a:r>
            <a:r>
              <a:rPr lang="zh-TW" altLang="en-US" sz="3600" b="1" kern="100" dirty="0">
                <a:solidFill>
                  <a:srgbClr val="FFFF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起源</a:t>
            </a:r>
            <a:endParaRPr lang="zh-TW" altLang="zh-TW" sz="3600" b="1" kern="100" dirty="0">
              <a:solidFill>
                <a:srgbClr val="FFFF0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F8252DD5-E4BD-4E69-B364-5EE542DE2B2C}"/>
              </a:ext>
            </a:extLst>
          </p:cNvPr>
          <p:cNvSpPr/>
          <p:nvPr/>
        </p:nvSpPr>
        <p:spPr>
          <a:xfrm>
            <a:off x="4830617" y="1424606"/>
            <a:ext cx="7148945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zh-TW" altLang="zh-TW" sz="3200" b="1" kern="100" dirty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一、黑體輻射的性質</a:t>
            </a:r>
            <a:endParaRPr lang="en-US" altLang="zh-TW" sz="3200" b="1" kern="100" dirty="0">
              <a:solidFill>
                <a:schemeClr val="bg1"/>
              </a:solidFill>
              <a:latin typeface="+mj-ea"/>
              <a:ea typeface="+mj-ea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zh-TW" altLang="en-US" sz="3200" b="1" kern="100" dirty="0">
                <a:solidFill>
                  <a:schemeClr val="bg1"/>
                </a:solidFill>
                <a:latin typeface="+mj-ea"/>
                <a:cs typeface="Times New Roman" panose="02020603050405020304" pitchFamily="18" charset="0"/>
              </a:rPr>
              <a:t>二、</a:t>
            </a:r>
            <a:r>
              <a:rPr lang="zh-TW" altLang="zh-TW" sz="3200" b="1" kern="100" dirty="0">
                <a:solidFill>
                  <a:schemeClr val="bg1"/>
                </a:solidFill>
                <a:latin typeface="+mj-ea"/>
                <a:cs typeface="Times New Roman" panose="02020603050405020304" pitchFamily="18" charset="0"/>
              </a:rPr>
              <a:t>普朗克的量子論</a:t>
            </a:r>
            <a:endParaRPr lang="zh-TW" altLang="zh-TW" sz="3200" b="1" kern="100" dirty="0">
              <a:solidFill>
                <a:schemeClr val="bg1"/>
              </a:solidFill>
              <a:latin typeface="+mj-ea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6B1F9277-F434-405B-85DA-87678D491910}"/>
              </a:ext>
            </a:extLst>
          </p:cNvPr>
          <p:cNvSpPr/>
          <p:nvPr/>
        </p:nvSpPr>
        <p:spPr>
          <a:xfrm>
            <a:off x="577275" y="2795474"/>
            <a:ext cx="42533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3600" b="1" kern="100" dirty="0">
                <a:solidFill>
                  <a:srgbClr val="FFC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</a:t>
            </a:r>
            <a:r>
              <a:rPr lang="en-US" altLang="zh-TW" sz="3600" b="1" kern="100" dirty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zh-TW" altLang="en-US" sz="3600" b="1" kern="1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光的</a:t>
            </a:r>
            <a:r>
              <a:rPr lang="zh-TW" altLang="zh-TW" sz="3600" b="1" kern="1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波粒二象性</a:t>
            </a: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4B05CAB0-9D00-46ED-B1A9-2CEFFFD9F2AA}"/>
              </a:ext>
            </a:extLst>
          </p:cNvPr>
          <p:cNvSpPr/>
          <p:nvPr/>
        </p:nvSpPr>
        <p:spPr>
          <a:xfrm>
            <a:off x="4830618" y="2795474"/>
            <a:ext cx="7148944" cy="16466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zh-TW" sz="3200" b="1" kern="100" dirty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一、</a:t>
            </a:r>
            <a:r>
              <a:rPr lang="zh-TW" altLang="zh-TW" sz="3200" b="1" kern="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光電效應與愛因斯坦光量子論</a:t>
            </a:r>
            <a:endParaRPr lang="en-US" altLang="zh-TW" sz="3200" b="1" kern="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zh-TW" altLang="en-US" sz="3200" b="1" kern="100" dirty="0">
                <a:solidFill>
                  <a:schemeClr val="bg1"/>
                </a:solidFill>
                <a:latin typeface="+mj-ea"/>
                <a:cs typeface="Times New Roman" panose="02020603050405020304" pitchFamily="18" charset="0"/>
              </a:rPr>
              <a:t>二、</a:t>
            </a:r>
            <a:r>
              <a:rPr lang="zh-TW" altLang="zh-TW" sz="3200" b="1" kern="100" dirty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Ｘ</a:t>
            </a:r>
            <a:r>
              <a:rPr lang="zh-TW" altLang="zh-TW" sz="3200" b="1" kern="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射線的產生</a:t>
            </a:r>
            <a:r>
              <a:rPr lang="zh-TW" altLang="en-US" sz="3200" b="1" kern="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與</a:t>
            </a:r>
            <a:r>
              <a:rPr lang="zh-TW" altLang="zh-TW" sz="3200" b="1" kern="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勞厄繞射</a:t>
            </a:r>
            <a:endParaRPr lang="en-US" altLang="zh-TW" sz="3200" b="1" kern="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</a:pPr>
            <a:r>
              <a:rPr lang="zh-TW" altLang="en-US" sz="3200" b="1" kern="100" dirty="0">
                <a:solidFill>
                  <a:schemeClr val="bg1"/>
                </a:solidFill>
                <a:latin typeface="+mj-ea"/>
                <a:cs typeface="Times New Roman" panose="02020603050405020304" pitchFamily="18" charset="0"/>
              </a:rPr>
              <a:t>三、</a:t>
            </a:r>
            <a:r>
              <a:rPr lang="zh-TW" altLang="zh-TW" sz="3200" b="1" kern="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康普吞</a:t>
            </a:r>
            <a:r>
              <a:rPr lang="zh-TW" altLang="zh-TW" sz="3200" b="1" kern="100" dirty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Ｘ</a:t>
            </a:r>
            <a:r>
              <a:rPr lang="zh-TW" altLang="zh-TW" sz="3200" b="1" kern="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射線散射</a:t>
            </a:r>
            <a:r>
              <a:rPr lang="en-US" altLang="zh-TW" sz="3200" b="1" kern="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zh-TW" altLang="en-US" sz="3200" b="1" kern="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延伸閱讀</a:t>
            </a:r>
            <a:r>
              <a:rPr lang="en-US" altLang="zh-TW" sz="3200" b="1" kern="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altLang="zh-TW" sz="3200" b="1" kern="100" dirty="0">
                <a:solidFill>
                  <a:srgbClr val="FFCC6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zh-TW" altLang="zh-TW" sz="3200" b="1" kern="100" dirty="0">
              <a:solidFill>
                <a:schemeClr val="bg1"/>
              </a:solidFill>
              <a:latin typeface="+mj-ea"/>
              <a:ea typeface="+mj-ea"/>
              <a:cs typeface="Times New Roman" panose="02020603050405020304" pitchFamily="18" charset="0"/>
            </a:endParaRPr>
          </a:p>
        </p:txBody>
      </p:sp>
      <p:cxnSp>
        <p:nvCxnSpPr>
          <p:cNvPr id="10" name="直線接點 9">
            <a:extLst>
              <a:ext uri="{FF2B5EF4-FFF2-40B4-BE49-F238E27FC236}">
                <a16:creationId xmlns:a16="http://schemas.microsoft.com/office/drawing/2014/main" id="{B84DC1EF-93D7-4CAF-842E-9025BE524F6F}"/>
              </a:ext>
            </a:extLst>
          </p:cNvPr>
          <p:cNvCxnSpPr/>
          <p:nvPr/>
        </p:nvCxnSpPr>
        <p:spPr>
          <a:xfrm>
            <a:off x="577275" y="2722418"/>
            <a:ext cx="11212945" cy="0"/>
          </a:xfrm>
          <a:prstGeom prst="line">
            <a:avLst/>
          </a:prstGeom>
          <a:ln w="190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接點 11">
            <a:extLst>
              <a:ext uri="{FF2B5EF4-FFF2-40B4-BE49-F238E27FC236}">
                <a16:creationId xmlns:a16="http://schemas.microsoft.com/office/drawing/2014/main" id="{A61E3BD6-1884-4547-8F59-233327763B57}"/>
              </a:ext>
            </a:extLst>
          </p:cNvPr>
          <p:cNvCxnSpPr/>
          <p:nvPr/>
        </p:nvCxnSpPr>
        <p:spPr>
          <a:xfrm>
            <a:off x="577259" y="4520115"/>
            <a:ext cx="11212945" cy="0"/>
          </a:xfrm>
          <a:prstGeom prst="line">
            <a:avLst/>
          </a:prstGeom>
          <a:ln w="190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矩形 12">
            <a:extLst>
              <a:ext uri="{FF2B5EF4-FFF2-40B4-BE49-F238E27FC236}">
                <a16:creationId xmlns:a16="http://schemas.microsoft.com/office/drawing/2014/main" id="{ECF8D1D3-8B47-44D3-8D1F-B8B4DC6C21B7}"/>
              </a:ext>
            </a:extLst>
          </p:cNvPr>
          <p:cNvSpPr/>
          <p:nvPr/>
        </p:nvSpPr>
        <p:spPr>
          <a:xfrm>
            <a:off x="577259" y="4593170"/>
            <a:ext cx="42533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3600" b="1" kern="100" dirty="0">
                <a:solidFill>
                  <a:srgbClr val="FFC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3</a:t>
            </a:r>
            <a:r>
              <a:rPr lang="en-US" altLang="zh-TW" sz="3600" b="1" kern="100" dirty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zh-TW" altLang="en-US" sz="3600" b="1" kern="1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電子的</a:t>
            </a:r>
            <a:r>
              <a:rPr lang="zh-TW" altLang="zh-TW" sz="3600" b="1" kern="1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波粒二象性</a:t>
            </a: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6BFEBB0D-69E3-4BF6-96AA-28451D2B431B}"/>
              </a:ext>
            </a:extLst>
          </p:cNvPr>
          <p:cNvSpPr/>
          <p:nvPr/>
        </p:nvSpPr>
        <p:spPr>
          <a:xfrm>
            <a:off x="4830602" y="4593170"/>
            <a:ext cx="714894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zh-TW" sz="3200" b="1" kern="100" dirty="0">
                <a:solidFill>
                  <a:schemeClr val="bg1"/>
                </a:solidFill>
                <a:latin typeface="+mj-ea"/>
                <a:ea typeface="+mj-ea"/>
                <a:cs typeface="Times New Roman" panose="02020603050405020304" pitchFamily="18" charset="0"/>
              </a:rPr>
              <a:t>一、</a:t>
            </a:r>
            <a:r>
              <a:rPr lang="zh-TW" altLang="en-US" sz="3200" b="1" kern="100" dirty="0">
                <a:solidFill>
                  <a:schemeClr val="bg1"/>
                </a:solidFill>
                <a:latin typeface="+mj-ea"/>
                <a:cs typeface="Times New Roman" panose="02020603050405020304" pitchFamily="18" charset="0"/>
              </a:rPr>
              <a:t>電子的發現與</a:t>
            </a:r>
            <a:r>
              <a:rPr lang="zh-TW" altLang="zh-TW" sz="3200" b="1" kern="100" dirty="0">
                <a:solidFill>
                  <a:schemeClr val="bg1"/>
                </a:solidFill>
                <a:latin typeface="+mj-ea"/>
                <a:cs typeface="Times New Roman" panose="02020603050405020304" pitchFamily="18" charset="0"/>
              </a:rPr>
              <a:t>密立坎油滴實驗</a:t>
            </a:r>
            <a:r>
              <a:rPr lang="en-US" altLang="zh-TW" sz="3200" b="1" kern="100" dirty="0">
                <a:solidFill>
                  <a:schemeClr val="bg1"/>
                </a:solidFill>
                <a:latin typeface="+mj-ea"/>
                <a:cs typeface="Times New Roman" panose="02020603050405020304" pitchFamily="18" charset="0"/>
              </a:rPr>
              <a:t> </a:t>
            </a:r>
            <a:endParaRPr lang="en-US" altLang="zh-TW" sz="3200" b="1" kern="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zh-TW" altLang="en-US" sz="3200" b="1" kern="100" dirty="0">
                <a:solidFill>
                  <a:schemeClr val="bg1"/>
                </a:solidFill>
                <a:latin typeface="+mj-ea"/>
                <a:cs typeface="Times New Roman" panose="02020603050405020304" pitchFamily="18" charset="0"/>
              </a:rPr>
              <a:t>二、</a:t>
            </a:r>
            <a:r>
              <a:rPr lang="zh-TW" altLang="zh-TW" sz="3200" b="1" kern="100" dirty="0">
                <a:solidFill>
                  <a:schemeClr val="bg1"/>
                </a:solidFill>
                <a:latin typeface="+mj-ea"/>
                <a:cs typeface="Times New Roman" panose="02020603050405020304" pitchFamily="18" charset="0"/>
              </a:rPr>
              <a:t>德布羅意物質波的假設</a:t>
            </a:r>
            <a:r>
              <a:rPr lang="zh-TW" altLang="en-US" sz="3200" b="1" kern="100" dirty="0">
                <a:solidFill>
                  <a:schemeClr val="bg1"/>
                </a:solidFill>
                <a:latin typeface="+mj-ea"/>
                <a:cs typeface="Times New Roman" panose="02020603050405020304" pitchFamily="18" charset="0"/>
              </a:rPr>
              <a:t>與</a:t>
            </a:r>
            <a:r>
              <a:rPr lang="zh-TW" altLang="zh-TW" sz="3200" b="1" kern="100" dirty="0">
                <a:solidFill>
                  <a:schemeClr val="bg1"/>
                </a:solidFill>
                <a:latin typeface="+mj-ea"/>
                <a:cs typeface="Times New Roman" panose="02020603050405020304" pitchFamily="18" charset="0"/>
              </a:rPr>
              <a:t>戴維森及革末電子繞射實驗</a:t>
            </a:r>
            <a:endParaRPr lang="zh-TW" altLang="zh-TW" sz="3200" b="1" kern="100" dirty="0">
              <a:solidFill>
                <a:schemeClr val="bg1"/>
              </a:solidFill>
              <a:latin typeface="+mj-ea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85640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>
            <a:extLst>
              <a:ext uri="{FF2B5EF4-FFF2-40B4-BE49-F238E27FC236}">
                <a16:creationId xmlns:a16="http://schemas.microsoft.com/office/drawing/2014/main" id="{0E14F066-786C-4711-9C30-E8F8E5BAA658}"/>
              </a:ext>
            </a:extLst>
          </p:cNvPr>
          <p:cNvSpPr/>
          <p:nvPr/>
        </p:nvSpPr>
        <p:spPr>
          <a:xfrm>
            <a:off x="577276" y="1425600"/>
            <a:ext cx="29510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3600" b="1" kern="100" dirty="0">
                <a:solidFill>
                  <a:srgbClr val="F577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zh-TW" altLang="zh-TW" sz="3600" b="1" kern="100" dirty="0">
                <a:solidFill>
                  <a:srgbClr val="F577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量子論</a:t>
            </a: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C65BB41A-5507-42C8-8693-ACC5B875E246}"/>
              </a:ext>
            </a:extLst>
          </p:cNvPr>
          <p:cNvSpPr/>
          <p:nvPr/>
        </p:nvSpPr>
        <p:spPr>
          <a:xfrm>
            <a:off x="4830619" y="1425600"/>
            <a:ext cx="7148944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zh-TW" altLang="zh-TW" sz="3200" b="1" kern="100" dirty="0">
                <a:solidFill>
                  <a:schemeClr val="bg1"/>
                </a:solidFill>
                <a:latin typeface="+mj-ea"/>
                <a:cs typeface="Times New Roman" panose="02020603050405020304" pitchFamily="18" charset="0"/>
              </a:rPr>
              <a:t>一、</a:t>
            </a:r>
            <a:r>
              <a:rPr lang="zh-TW" altLang="en-US" sz="3200" b="1" kern="100" dirty="0">
                <a:solidFill>
                  <a:schemeClr val="bg1"/>
                </a:solidFill>
                <a:latin typeface="+mj-ea"/>
                <a:cs typeface="Times New Roman" panose="02020603050405020304" pitchFamily="18" charset="0"/>
              </a:rPr>
              <a:t>波爾互補原理</a:t>
            </a:r>
            <a:endParaRPr lang="zh-TW" altLang="zh-TW" sz="3200" b="1" kern="100" dirty="0">
              <a:solidFill>
                <a:schemeClr val="bg1"/>
              </a:solidFill>
              <a:latin typeface="+mj-ea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zh-TW" altLang="zh-TW" sz="3200" b="1" kern="100" dirty="0">
                <a:solidFill>
                  <a:schemeClr val="bg1"/>
                </a:solidFill>
                <a:latin typeface="+mj-ea"/>
                <a:cs typeface="Times New Roman" panose="02020603050405020304" pitchFamily="18" charset="0"/>
              </a:rPr>
              <a:t>二、</a:t>
            </a:r>
            <a:r>
              <a:rPr lang="zh-TW" altLang="en-US" sz="3200" b="1" kern="100" dirty="0">
                <a:solidFill>
                  <a:schemeClr val="bg1"/>
                </a:solidFill>
                <a:latin typeface="+mj-ea"/>
                <a:cs typeface="Times New Roman" panose="02020603050405020304" pitchFamily="18" charset="0"/>
              </a:rPr>
              <a:t>量子機率與</a:t>
            </a:r>
            <a:r>
              <a:rPr lang="zh-TW" altLang="zh-TW" sz="3200" b="1" kern="100" dirty="0">
                <a:solidFill>
                  <a:schemeClr val="bg1"/>
                </a:solidFill>
                <a:latin typeface="+mj-ea"/>
                <a:cs typeface="Times New Roman" panose="02020603050405020304" pitchFamily="18" charset="0"/>
              </a:rPr>
              <a:t>波粒二象性</a:t>
            </a:r>
            <a:r>
              <a:rPr lang="zh-TW" altLang="en-US" sz="3200" b="1" kern="100" dirty="0">
                <a:solidFill>
                  <a:schemeClr val="bg1"/>
                </a:solidFill>
                <a:latin typeface="+mj-ea"/>
                <a:cs typeface="Times New Roman" panose="02020603050405020304" pitchFamily="18" charset="0"/>
              </a:rPr>
              <a:t>的機率解釋</a:t>
            </a:r>
            <a:endParaRPr lang="en-US" altLang="zh-TW" sz="3200" b="1" kern="100" dirty="0">
              <a:solidFill>
                <a:schemeClr val="bg1"/>
              </a:solidFill>
              <a:latin typeface="+mj-ea"/>
              <a:cs typeface="Times New Roman" panose="02020603050405020304" pitchFamily="18" charset="0"/>
            </a:endParaRPr>
          </a:p>
        </p:txBody>
      </p:sp>
      <p:cxnSp>
        <p:nvCxnSpPr>
          <p:cNvPr id="15" name="直線接點 14">
            <a:extLst>
              <a:ext uri="{FF2B5EF4-FFF2-40B4-BE49-F238E27FC236}">
                <a16:creationId xmlns:a16="http://schemas.microsoft.com/office/drawing/2014/main" id="{5B526923-EAF2-42B0-A328-20F63C5928AD}"/>
              </a:ext>
            </a:extLst>
          </p:cNvPr>
          <p:cNvCxnSpPr/>
          <p:nvPr/>
        </p:nvCxnSpPr>
        <p:spPr>
          <a:xfrm>
            <a:off x="577275" y="1394162"/>
            <a:ext cx="11212945" cy="0"/>
          </a:xfrm>
          <a:prstGeom prst="line">
            <a:avLst/>
          </a:prstGeom>
          <a:ln w="190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接點 6">
            <a:extLst>
              <a:ext uri="{FF2B5EF4-FFF2-40B4-BE49-F238E27FC236}">
                <a16:creationId xmlns:a16="http://schemas.microsoft.com/office/drawing/2014/main" id="{57482642-13DF-4F99-8BCC-8B1ED8C3FD43}"/>
              </a:ext>
            </a:extLst>
          </p:cNvPr>
          <p:cNvCxnSpPr/>
          <p:nvPr/>
        </p:nvCxnSpPr>
        <p:spPr>
          <a:xfrm>
            <a:off x="577276" y="2744789"/>
            <a:ext cx="11212945" cy="0"/>
          </a:xfrm>
          <a:prstGeom prst="line">
            <a:avLst/>
          </a:prstGeom>
          <a:ln w="190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矩形 10">
            <a:extLst>
              <a:ext uri="{FF2B5EF4-FFF2-40B4-BE49-F238E27FC236}">
                <a16:creationId xmlns:a16="http://schemas.microsoft.com/office/drawing/2014/main" id="{2CE74D67-6E4C-4289-89A7-85BEA174FC82}"/>
              </a:ext>
            </a:extLst>
          </p:cNvPr>
          <p:cNvSpPr/>
          <p:nvPr/>
        </p:nvSpPr>
        <p:spPr>
          <a:xfrm>
            <a:off x="577275" y="2804843"/>
            <a:ext cx="33481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3600" b="1" kern="100" dirty="0">
                <a:solidFill>
                  <a:srgbClr val="FF89B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zh-TW" altLang="en-US" sz="3600" b="1" kern="100" dirty="0">
                <a:solidFill>
                  <a:srgbClr val="FF89B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zh-TW" altLang="zh-TW" sz="3600" b="1" kern="100" dirty="0">
                <a:solidFill>
                  <a:srgbClr val="FF89B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原子結構</a:t>
            </a: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AA4C47CF-C9D6-4F2E-ACAE-F8B9A8E4BCCF}"/>
              </a:ext>
            </a:extLst>
          </p:cNvPr>
          <p:cNvSpPr/>
          <p:nvPr/>
        </p:nvSpPr>
        <p:spPr>
          <a:xfrm>
            <a:off x="4830618" y="2804843"/>
            <a:ext cx="7148945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zh-TW" altLang="zh-TW" sz="3200" b="1" kern="100" dirty="0">
                <a:solidFill>
                  <a:schemeClr val="bg1"/>
                </a:solidFill>
                <a:latin typeface="+mj-ea"/>
                <a:cs typeface="Times New Roman" panose="02020603050405020304" pitchFamily="18" charset="0"/>
              </a:rPr>
              <a:t>一、</a:t>
            </a:r>
            <a:r>
              <a:rPr lang="zh-TW" altLang="en-US" sz="3200" b="1" kern="100" dirty="0">
                <a:solidFill>
                  <a:schemeClr val="bg1"/>
                </a:solidFill>
                <a:latin typeface="+mj-ea"/>
                <a:cs typeface="Times New Roman" panose="02020603050405020304" pitchFamily="18" charset="0"/>
              </a:rPr>
              <a:t>湯木生原子模型</a:t>
            </a:r>
            <a:endParaRPr lang="en-US" altLang="zh-TW" sz="3200" b="1" kern="100" dirty="0">
              <a:solidFill>
                <a:schemeClr val="bg1"/>
              </a:solidFill>
              <a:latin typeface="+mj-ea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zh-TW" altLang="zh-TW" sz="3200" b="1" kern="100" dirty="0">
                <a:solidFill>
                  <a:schemeClr val="bg1"/>
                </a:solidFill>
                <a:latin typeface="+mj-ea"/>
                <a:cs typeface="Times New Roman" panose="02020603050405020304" pitchFamily="18" charset="0"/>
              </a:rPr>
              <a:t>二、拉塞福的原子模型</a:t>
            </a:r>
            <a:endParaRPr lang="en-US" altLang="zh-TW" sz="3200" b="1" kern="100" dirty="0">
              <a:solidFill>
                <a:schemeClr val="bg1"/>
              </a:solidFill>
              <a:latin typeface="+mj-ea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zh-TW" altLang="en-US" sz="3200" b="1" kern="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三</a:t>
            </a:r>
            <a:r>
              <a:rPr lang="zh-TW" altLang="zh-TW" sz="3200" b="1" kern="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、波耳的氫原子模型</a:t>
            </a:r>
            <a:endParaRPr lang="en-US" altLang="zh-TW" sz="3200" b="1" kern="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TW" sz="2800" b="1" kern="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A</a:t>
            </a:r>
            <a:r>
              <a:rPr lang="zh-TW" altLang="zh-TW" sz="2800" b="1" kern="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、氫原子光譜</a:t>
            </a:r>
            <a:endParaRPr lang="en-US" altLang="zh-TW" sz="2800" b="1" kern="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TW" sz="2800" b="1" kern="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B</a:t>
            </a:r>
            <a:r>
              <a:rPr lang="zh-TW" altLang="zh-TW" sz="2800" b="1" kern="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、能階與電子軌道</a:t>
            </a:r>
            <a:endParaRPr lang="en-US" altLang="zh-TW" sz="2800" b="1" kern="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zh-TW" altLang="en-US" sz="3200" b="1" kern="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四、</a:t>
            </a:r>
            <a:r>
              <a:rPr lang="zh-TW" altLang="zh-TW" sz="3200" b="1" kern="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氫原子模型</a:t>
            </a:r>
            <a:r>
              <a:rPr lang="zh-TW" altLang="en-US" sz="3200" b="1" kern="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的機率解釋</a:t>
            </a:r>
            <a:endParaRPr lang="zh-TW" altLang="zh-TW" sz="3200" b="1" kern="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5880068"/>
      </p:ext>
    </p:extLst>
  </p:cSld>
  <p:clrMapOvr>
    <a:masterClrMapping/>
  </p:clrMapOvr>
</p:sld>
</file>

<file path=ppt/theme/theme1.xml><?xml version="1.0" encoding="utf-8"?>
<a:theme xmlns:a="http://schemas.openxmlformats.org/drawingml/2006/main" name="因才網">
  <a:themeElements>
    <a:clrScheme name="Custom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C000"/>
      </a:hlink>
      <a:folHlink>
        <a:srgbClr val="800080"/>
      </a:folHlink>
    </a:clrScheme>
    <a:fontScheme name="自訂 5">
      <a:majorFont>
        <a:latin typeface="Arial"/>
        <a:ea typeface="微軟正黑體"/>
        <a:cs typeface=""/>
      </a:majorFont>
      <a:minorFont>
        <a:latin typeface="Arial"/>
        <a:ea typeface="微軟正黑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  <a:ln w="76200">
          <a:noFill/>
        </a:ln>
      </a:spPr>
      <a:bodyPr wrap="square" rtlCol="0">
        <a:spAutoFit/>
      </a:bodyPr>
      <a:lstStyle>
        <a:defPPr defTabSz="1088611">
          <a:lnSpc>
            <a:spcPts val="5200"/>
          </a:lnSpc>
          <a:defRPr sz="4533" b="1" dirty="0">
            <a:solidFill>
              <a:prstClr val="white"/>
            </a:solidFill>
            <a:uFillTx/>
            <a:latin typeface="Arial" panose="020B0604020202020204" pitchFamily="34" charset="0"/>
            <a:ea typeface="微軟正黑體" panose="020B0604030504040204" pitchFamily="34" charset="-120"/>
            <a:cs typeface="Arial" panose="020B0604020202020204" pitchFamily="34" charset="0"/>
          </a:defRPr>
        </a:defPPr>
      </a:lstStyle>
      <a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a:style>
    </a:txDef>
  </a:objectDefaults>
  <a:extraClrSchemeLst/>
  <a:extLst>
    <a:ext uri="{05A4C25C-085E-4340-85A3-A5531E510DB2}">
      <thm15:themeFamily xmlns:thm15="http://schemas.microsoft.com/office/thememl/2012/main" name="因才網" id="{908BF109-98A7-4FDC-A6A4-CEBD84FBCC70}" vid="{BE7E0BFC-61E1-4F87-AFB4-0DD488FBBC8F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因才網</Template>
  <TotalTime>6157</TotalTime>
  <Words>603</Words>
  <Application>Microsoft Office PowerPoint</Application>
  <PresentationFormat>寬螢幕</PresentationFormat>
  <Paragraphs>107</Paragraphs>
  <Slides>14</Slides>
  <Notes>5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18" baseType="lpstr">
      <vt:lpstr>微軟正黑體</vt:lpstr>
      <vt:lpstr>Arial</vt:lpstr>
      <vt:lpstr>Calibri</vt:lpstr>
      <vt:lpstr>因才網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一、課程架構 教材知識節點同時對應課綱學習內容與課本章節 每個知識節點包含(1)1支教學影片、(2)2道基本練習題與3道素養題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謝孟揚</dc:creator>
  <cp:lastModifiedBy>Hong-Yi Chen</cp:lastModifiedBy>
  <cp:revision>256</cp:revision>
  <dcterms:created xsi:type="dcterms:W3CDTF">2021-10-24T03:35:21Z</dcterms:created>
  <dcterms:modified xsi:type="dcterms:W3CDTF">2023-10-18T11:20:21Z</dcterms:modified>
</cp:coreProperties>
</file>