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074" r:id="rId2"/>
    <p:sldId id="2081" r:id="rId3"/>
    <p:sldId id="2112" r:id="rId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BF7F"/>
    <a:srgbClr val="4BACC6"/>
    <a:srgbClr val="9BBB59"/>
    <a:srgbClr val="3A6D6D"/>
    <a:srgbClr val="A80000"/>
    <a:srgbClr val="F1F8EC"/>
    <a:srgbClr val="00312F"/>
    <a:srgbClr val="FFEFEF"/>
    <a:srgbClr val="FF8585"/>
    <a:srgbClr val="FCF4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42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9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ong-Yi Chen" userId="9bcf463a73b3d25e" providerId="LiveId" clId="{28FAB677-3D1B-482E-ABFD-5F0227C1DF56}"/>
    <pc:docChg chg="custSel addSld delSld modSld modMainMaster">
      <pc:chgData name="Hong-Yi Chen" userId="9bcf463a73b3d25e" providerId="LiveId" clId="{28FAB677-3D1B-482E-ABFD-5F0227C1DF56}" dt="2023-10-13T14:26:37.741" v="9"/>
      <pc:docMkLst>
        <pc:docMk/>
      </pc:docMkLst>
      <pc:sldChg chg="addSp delSp modSp add mod setBg delAnim">
        <pc:chgData name="Hong-Yi Chen" userId="9bcf463a73b3d25e" providerId="LiveId" clId="{28FAB677-3D1B-482E-ABFD-5F0227C1DF56}" dt="2023-10-13T14:26:37.741" v="9"/>
        <pc:sldMkLst>
          <pc:docMk/>
          <pc:sldMk cId="2804078288" sldId="2074"/>
        </pc:sldMkLst>
        <pc:spChg chg="add del mod">
          <ac:chgData name="Hong-Yi Chen" userId="9bcf463a73b3d25e" providerId="LiveId" clId="{28FAB677-3D1B-482E-ABFD-5F0227C1DF56}" dt="2023-10-13T14:25:52.050" v="4" actId="478"/>
          <ac:spMkLst>
            <pc:docMk/>
            <pc:sldMk cId="2804078288" sldId="2074"/>
            <ac:spMk id="124" creationId="{63FF975B-DFC6-4E62-A8F8-7B3AA83073B0}"/>
          </ac:spMkLst>
        </pc:spChg>
        <pc:spChg chg="del">
          <ac:chgData name="Hong-Yi Chen" userId="9bcf463a73b3d25e" providerId="LiveId" clId="{28FAB677-3D1B-482E-ABFD-5F0227C1DF56}" dt="2023-10-13T14:25:57.772" v="5" actId="478"/>
          <ac:spMkLst>
            <pc:docMk/>
            <pc:sldMk cId="2804078288" sldId="2074"/>
            <ac:spMk id="126" creationId="{6AC2F8E1-487C-47C0-8FF8-22619E5B83BF}"/>
          </ac:spMkLst>
        </pc:spChg>
      </pc:sldChg>
      <pc:sldChg chg="new del">
        <pc:chgData name="Hong-Yi Chen" userId="9bcf463a73b3d25e" providerId="LiveId" clId="{28FAB677-3D1B-482E-ABFD-5F0227C1DF56}" dt="2023-10-13T14:26:30.514" v="8" actId="47"/>
        <pc:sldMkLst>
          <pc:docMk/>
          <pc:sldMk cId="2238302475" sldId="2075"/>
        </pc:sldMkLst>
      </pc:sldChg>
      <pc:sldChg chg="add">
        <pc:chgData name="Hong-Yi Chen" userId="9bcf463a73b3d25e" providerId="LiveId" clId="{28FAB677-3D1B-482E-ABFD-5F0227C1DF56}" dt="2023-10-13T14:26:28.844" v="7"/>
        <pc:sldMkLst>
          <pc:docMk/>
          <pc:sldMk cId="237512187" sldId="2081"/>
        </pc:sldMkLst>
      </pc:sldChg>
      <pc:sldMasterChg chg="setBg modSldLayout">
        <pc:chgData name="Hong-Yi Chen" userId="9bcf463a73b3d25e" providerId="LiveId" clId="{28FAB677-3D1B-482E-ABFD-5F0227C1DF56}" dt="2023-10-13T14:26:37.741" v="9"/>
        <pc:sldMasterMkLst>
          <pc:docMk/>
          <pc:sldMasterMk cId="3244329946" sldId="2147483648"/>
        </pc:sldMasterMkLst>
        <pc:sldLayoutChg chg="setBg">
          <pc:chgData name="Hong-Yi Chen" userId="9bcf463a73b3d25e" providerId="LiveId" clId="{28FAB677-3D1B-482E-ABFD-5F0227C1DF56}" dt="2023-10-13T14:26:37.741" v="9"/>
          <pc:sldLayoutMkLst>
            <pc:docMk/>
            <pc:sldMasterMk cId="3244329946" sldId="2147483648"/>
            <pc:sldLayoutMk cId="3184971874" sldId="2147483649"/>
          </pc:sldLayoutMkLst>
        </pc:sldLayoutChg>
      </pc:sldMasterChg>
    </pc:docChg>
  </pc:docChgLst>
  <pc:docChgLst>
    <pc:chgData name="Hong-Yi Chen" userId="9bcf463a73b3d25e" providerId="LiveId" clId="{934018D2-79B9-43E5-B0B5-EC20CAF88AC2}"/>
    <pc:docChg chg="undo redo custSel addSld modSld">
      <pc:chgData name="Hong-Yi Chen" userId="9bcf463a73b3d25e" providerId="LiveId" clId="{934018D2-79B9-43E5-B0B5-EC20CAF88AC2}" dt="2023-10-27T07:00:52.996" v="142" actId="207"/>
      <pc:docMkLst>
        <pc:docMk/>
      </pc:docMkLst>
      <pc:sldChg chg="modSp mod">
        <pc:chgData name="Hong-Yi Chen" userId="9bcf463a73b3d25e" providerId="LiveId" clId="{934018D2-79B9-43E5-B0B5-EC20CAF88AC2}" dt="2023-10-17T04:57:00.290" v="91" actId="1076"/>
        <pc:sldMkLst>
          <pc:docMk/>
          <pc:sldMk cId="2804078288" sldId="2074"/>
        </pc:sldMkLst>
        <pc:spChg chg="mod">
          <ac:chgData name="Hong-Yi Chen" userId="9bcf463a73b3d25e" providerId="LiveId" clId="{934018D2-79B9-43E5-B0B5-EC20CAF88AC2}" dt="2023-10-17T04:50:12.352" v="11" actId="108"/>
          <ac:spMkLst>
            <pc:docMk/>
            <pc:sldMk cId="2804078288" sldId="2074"/>
            <ac:spMk id="26" creationId="{E92E308F-DC14-4DA6-B0C5-556331CC70DC}"/>
          </ac:spMkLst>
        </pc:spChg>
        <pc:spChg chg="mod">
          <ac:chgData name="Hong-Yi Chen" userId="9bcf463a73b3d25e" providerId="LiveId" clId="{934018D2-79B9-43E5-B0B5-EC20CAF88AC2}" dt="2023-10-17T04:50:12.352" v="11" actId="108"/>
          <ac:spMkLst>
            <pc:docMk/>
            <pc:sldMk cId="2804078288" sldId="2074"/>
            <ac:spMk id="34" creationId="{8A77F09A-BACC-4A92-9E31-85A9AE1CFF1F}"/>
          </ac:spMkLst>
        </pc:spChg>
        <pc:spChg chg="mod">
          <ac:chgData name="Hong-Yi Chen" userId="9bcf463a73b3d25e" providerId="LiveId" clId="{934018D2-79B9-43E5-B0B5-EC20CAF88AC2}" dt="2023-10-17T04:50:12.352" v="11" actId="108"/>
          <ac:spMkLst>
            <pc:docMk/>
            <pc:sldMk cId="2804078288" sldId="2074"/>
            <ac:spMk id="35" creationId="{3FBA2F87-C595-411D-B197-FDDAD94C881D}"/>
          </ac:spMkLst>
        </pc:spChg>
        <pc:spChg chg="mod">
          <ac:chgData name="Hong-Yi Chen" userId="9bcf463a73b3d25e" providerId="LiveId" clId="{934018D2-79B9-43E5-B0B5-EC20CAF88AC2}" dt="2023-10-17T04:50:12.352" v="11" actId="108"/>
          <ac:spMkLst>
            <pc:docMk/>
            <pc:sldMk cId="2804078288" sldId="2074"/>
            <ac:spMk id="36" creationId="{2C0BF9AA-064D-435C-9C27-47B227616176}"/>
          </ac:spMkLst>
        </pc:spChg>
        <pc:spChg chg="mod">
          <ac:chgData name="Hong-Yi Chen" userId="9bcf463a73b3d25e" providerId="LiveId" clId="{934018D2-79B9-43E5-B0B5-EC20CAF88AC2}" dt="2023-10-17T04:50:12.352" v="11" actId="108"/>
          <ac:spMkLst>
            <pc:docMk/>
            <pc:sldMk cId="2804078288" sldId="2074"/>
            <ac:spMk id="37" creationId="{8A37293D-F6E4-4493-95C6-C45BE4D13AE8}"/>
          </ac:spMkLst>
        </pc:spChg>
        <pc:spChg chg="mod">
          <ac:chgData name="Hong-Yi Chen" userId="9bcf463a73b3d25e" providerId="LiveId" clId="{934018D2-79B9-43E5-B0B5-EC20CAF88AC2}" dt="2023-10-17T04:50:12.352" v="11" actId="108"/>
          <ac:spMkLst>
            <pc:docMk/>
            <pc:sldMk cId="2804078288" sldId="2074"/>
            <ac:spMk id="38" creationId="{A8081091-C115-483A-AC1D-5206DD4024E7}"/>
          </ac:spMkLst>
        </pc:spChg>
        <pc:spChg chg="mod">
          <ac:chgData name="Hong-Yi Chen" userId="9bcf463a73b3d25e" providerId="LiveId" clId="{934018D2-79B9-43E5-B0B5-EC20CAF88AC2}" dt="2023-10-17T04:50:12.352" v="11" actId="108"/>
          <ac:spMkLst>
            <pc:docMk/>
            <pc:sldMk cId="2804078288" sldId="2074"/>
            <ac:spMk id="39" creationId="{10886374-F15C-45E4-9C73-4E5962DF5004}"/>
          </ac:spMkLst>
        </pc:spChg>
        <pc:spChg chg="mod">
          <ac:chgData name="Hong-Yi Chen" userId="9bcf463a73b3d25e" providerId="LiveId" clId="{934018D2-79B9-43E5-B0B5-EC20CAF88AC2}" dt="2023-10-17T04:50:12.352" v="11" actId="108"/>
          <ac:spMkLst>
            <pc:docMk/>
            <pc:sldMk cId="2804078288" sldId="2074"/>
            <ac:spMk id="40" creationId="{8404570E-5FB6-4EE2-96F4-0B438B81C4EB}"/>
          </ac:spMkLst>
        </pc:spChg>
        <pc:spChg chg="mod">
          <ac:chgData name="Hong-Yi Chen" userId="9bcf463a73b3d25e" providerId="LiveId" clId="{934018D2-79B9-43E5-B0B5-EC20CAF88AC2}" dt="2023-10-17T04:50:12.352" v="11" actId="108"/>
          <ac:spMkLst>
            <pc:docMk/>
            <pc:sldMk cId="2804078288" sldId="2074"/>
            <ac:spMk id="43" creationId="{BDF94417-1F73-4B7D-95B1-B9D22F6685A5}"/>
          </ac:spMkLst>
        </pc:spChg>
        <pc:spChg chg="mod">
          <ac:chgData name="Hong-Yi Chen" userId="9bcf463a73b3d25e" providerId="LiveId" clId="{934018D2-79B9-43E5-B0B5-EC20CAF88AC2}" dt="2023-10-17T04:50:12.352" v="11" actId="108"/>
          <ac:spMkLst>
            <pc:docMk/>
            <pc:sldMk cId="2804078288" sldId="2074"/>
            <ac:spMk id="46" creationId="{F3259B6C-BEAD-4309-973C-062206BB2111}"/>
          </ac:spMkLst>
        </pc:spChg>
        <pc:spChg chg="mod">
          <ac:chgData name="Hong-Yi Chen" userId="9bcf463a73b3d25e" providerId="LiveId" clId="{934018D2-79B9-43E5-B0B5-EC20CAF88AC2}" dt="2023-10-17T04:50:12.352" v="11" actId="108"/>
          <ac:spMkLst>
            <pc:docMk/>
            <pc:sldMk cId="2804078288" sldId="2074"/>
            <ac:spMk id="73" creationId="{C0D344A4-C4B7-4294-87C4-41D0E7086661}"/>
          </ac:spMkLst>
        </pc:spChg>
        <pc:spChg chg="mod">
          <ac:chgData name="Hong-Yi Chen" userId="9bcf463a73b3d25e" providerId="LiveId" clId="{934018D2-79B9-43E5-B0B5-EC20CAF88AC2}" dt="2023-10-17T04:50:18.316" v="14" actId="1076"/>
          <ac:spMkLst>
            <pc:docMk/>
            <pc:sldMk cId="2804078288" sldId="2074"/>
            <ac:spMk id="74" creationId="{9028225A-EEA3-4640-96D0-10D068171C86}"/>
          </ac:spMkLst>
        </pc:spChg>
        <pc:spChg chg="mod">
          <ac:chgData name="Hong-Yi Chen" userId="9bcf463a73b3d25e" providerId="LiveId" clId="{934018D2-79B9-43E5-B0B5-EC20CAF88AC2}" dt="2023-10-17T04:50:12.352" v="11" actId="108"/>
          <ac:spMkLst>
            <pc:docMk/>
            <pc:sldMk cId="2804078288" sldId="2074"/>
            <ac:spMk id="113" creationId="{03ADBE90-B598-42E7-AB21-812F51B998EE}"/>
          </ac:spMkLst>
        </pc:spChg>
        <pc:spChg chg="mod">
          <ac:chgData name="Hong-Yi Chen" userId="9bcf463a73b3d25e" providerId="LiveId" clId="{934018D2-79B9-43E5-B0B5-EC20CAF88AC2}" dt="2023-10-17T04:51:17.995" v="20" actId="1076"/>
          <ac:spMkLst>
            <pc:docMk/>
            <pc:sldMk cId="2804078288" sldId="2074"/>
            <ac:spMk id="114" creationId="{7C7A71A1-9DBF-485D-8D91-9645F0E8F8E9}"/>
          </ac:spMkLst>
        </pc:spChg>
        <pc:spChg chg="mod">
          <ac:chgData name="Hong-Yi Chen" userId="9bcf463a73b3d25e" providerId="LiveId" clId="{934018D2-79B9-43E5-B0B5-EC20CAF88AC2}" dt="2023-10-17T04:50:55.547" v="18" actId="1076"/>
          <ac:spMkLst>
            <pc:docMk/>
            <pc:sldMk cId="2804078288" sldId="2074"/>
            <ac:spMk id="116" creationId="{F8D7CFBF-FDD3-41BA-9EDA-A4DBA70F85F2}"/>
          </ac:spMkLst>
        </pc:spChg>
        <pc:spChg chg="mod">
          <ac:chgData name="Hong-Yi Chen" userId="9bcf463a73b3d25e" providerId="LiveId" clId="{934018D2-79B9-43E5-B0B5-EC20CAF88AC2}" dt="2023-10-17T04:52:07.011" v="26" actId="1076"/>
          <ac:spMkLst>
            <pc:docMk/>
            <pc:sldMk cId="2804078288" sldId="2074"/>
            <ac:spMk id="118" creationId="{5A2C0A5F-77EF-467C-9691-6588948E84EF}"/>
          </ac:spMkLst>
        </pc:spChg>
        <pc:spChg chg="mod">
          <ac:chgData name="Hong-Yi Chen" userId="9bcf463a73b3d25e" providerId="LiveId" clId="{934018D2-79B9-43E5-B0B5-EC20CAF88AC2}" dt="2023-10-17T04:51:53.685" v="25" actId="1037"/>
          <ac:spMkLst>
            <pc:docMk/>
            <pc:sldMk cId="2804078288" sldId="2074"/>
            <ac:spMk id="119" creationId="{D04850CA-97EB-4F76-9AE3-AA8D05A8B416}"/>
          </ac:spMkLst>
        </pc:spChg>
        <pc:spChg chg="mod">
          <ac:chgData name="Hong-Yi Chen" userId="9bcf463a73b3d25e" providerId="LiveId" clId="{934018D2-79B9-43E5-B0B5-EC20CAF88AC2}" dt="2023-10-17T04:50:12.352" v="11" actId="108"/>
          <ac:spMkLst>
            <pc:docMk/>
            <pc:sldMk cId="2804078288" sldId="2074"/>
            <ac:spMk id="120" creationId="{E77BBF7D-6A00-4C17-95B0-568E9EE6949C}"/>
          </ac:spMkLst>
        </pc:spChg>
        <pc:grpChg chg="mod">
          <ac:chgData name="Hong-Yi Chen" userId="9bcf463a73b3d25e" providerId="LiveId" clId="{934018D2-79B9-43E5-B0B5-EC20CAF88AC2}" dt="2023-10-17T04:50:12.352" v="11" actId="108"/>
          <ac:grpSpMkLst>
            <pc:docMk/>
            <pc:sldMk cId="2804078288" sldId="2074"/>
            <ac:grpSpMk id="4" creationId="{71481A28-40F6-4232-8F6F-03AE045317A9}"/>
          </ac:grpSpMkLst>
        </pc:grpChg>
        <pc:grpChg chg="mod">
          <ac:chgData name="Hong-Yi Chen" userId="9bcf463a73b3d25e" providerId="LiveId" clId="{934018D2-79B9-43E5-B0B5-EC20CAF88AC2}" dt="2023-10-17T04:50:12.352" v="11" actId="108"/>
          <ac:grpSpMkLst>
            <pc:docMk/>
            <pc:sldMk cId="2804078288" sldId="2074"/>
            <ac:grpSpMk id="6" creationId="{8CD1C797-6773-4FA5-9FEC-A632EAC7E03A}"/>
          </ac:grpSpMkLst>
        </pc:grpChg>
        <pc:grpChg chg="mod">
          <ac:chgData name="Hong-Yi Chen" userId="9bcf463a73b3d25e" providerId="LiveId" clId="{934018D2-79B9-43E5-B0B5-EC20CAF88AC2}" dt="2023-10-17T04:50:12.352" v="11" actId="108"/>
          <ac:grpSpMkLst>
            <pc:docMk/>
            <pc:sldMk cId="2804078288" sldId="2074"/>
            <ac:grpSpMk id="12" creationId="{2B702158-2026-4D61-833F-B706C3AD2AB8}"/>
          </ac:grpSpMkLst>
        </pc:grpChg>
        <pc:grpChg chg="mod">
          <ac:chgData name="Hong-Yi Chen" userId="9bcf463a73b3d25e" providerId="LiveId" clId="{934018D2-79B9-43E5-B0B5-EC20CAF88AC2}" dt="2023-10-17T04:50:12.352" v="11" actId="108"/>
          <ac:grpSpMkLst>
            <pc:docMk/>
            <pc:sldMk cId="2804078288" sldId="2074"/>
            <ac:grpSpMk id="13" creationId="{91E1C92A-606A-40AB-8F21-7880ED2D513C}"/>
          </ac:grpSpMkLst>
        </pc:grpChg>
        <pc:grpChg chg="mod">
          <ac:chgData name="Hong-Yi Chen" userId="9bcf463a73b3d25e" providerId="LiveId" clId="{934018D2-79B9-43E5-B0B5-EC20CAF88AC2}" dt="2023-10-17T04:50:12.352" v="11" actId="108"/>
          <ac:grpSpMkLst>
            <pc:docMk/>
            <pc:sldMk cId="2804078288" sldId="2074"/>
            <ac:grpSpMk id="86" creationId="{DC112A63-0A96-43B0-ABFB-A2D84C4CF6ED}"/>
          </ac:grpSpMkLst>
        </pc:grpChg>
        <pc:grpChg chg="mod">
          <ac:chgData name="Hong-Yi Chen" userId="9bcf463a73b3d25e" providerId="LiveId" clId="{934018D2-79B9-43E5-B0B5-EC20CAF88AC2}" dt="2023-10-17T04:56:24.588" v="75" actId="1036"/>
          <ac:grpSpMkLst>
            <pc:docMk/>
            <pc:sldMk cId="2804078288" sldId="2074"/>
            <ac:grpSpMk id="121" creationId="{802CC8D5-78EF-4A49-BCF0-D5589F9110DB}"/>
          </ac:grpSpMkLst>
        </pc:grpChg>
        <pc:grpChg chg="mod">
          <ac:chgData name="Hong-Yi Chen" userId="9bcf463a73b3d25e" providerId="LiveId" clId="{934018D2-79B9-43E5-B0B5-EC20CAF88AC2}" dt="2023-10-17T04:56:19.635" v="72" actId="1036"/>
          <ac:grpSpMkLst>
            <pc:docMk/>
            <pc:sldMk cId="2804078288" sldId="2074"/>
            <ac:grpSpMk id="128" creationId="{B96E422C-0DE6-4B5E-B49D-5DBEADAADA31}"/>
          </ac:grpSpMkLst>
        </pc:grpChg>
        <pc:grpChg chg="mod">
          <ac:chgData name="Hong-Yi Chen" userId="9bcf463a73b3d25e" providerId="LiveId" clId="{934018D2-79B9-43E5-B0B5-EC20CAF88AC2}" dt="2023-10-17T04:57:00.290" v="91" actId="1076"/>
          <ac:grpSpMkLst>
            <pc:docMk/>
            <pc:sldMk cId="2804078288" sldId="2074"/>
            <ac:grpSpMk id="134" creationId="{B4DFE55A-18E8-4018-A563-20DAF6B27899}"/>
          </ac:grpSpMkLst>
        </pc:grpChg>
        <pc:grpChg chg="mod">
          <ac:chgData name="Hong-Yi Chen" userId="9bcf463a73b3d25e" providerId="LiveId" clId="{934018D2-79B9-43E5-B0B5-EC20CAF88AC2}" dt="2023-10-17T04:56:40.313" v="86" actId="1036"/>
          <ac:grpSpMkLst>
            <pc:docMk/>
            <pc:sldMk cId="2804078288" sldId="2074"/>
            <ac:grpSpMk id="139" creationId="{73904659-A268-48C7-BDCB-0791A3C58DA4}"/>
          </ac:grpSpMkLst>
        </pc:grpChg>
        <pc:picChg chg="mod">
          <ac:chgData name="Hong-Yi Chen" userId="9bcf463a73b3d25e" providerId="LiveId" clId="{934018D2-79B9-43E5-B0B5-EC20CAF88AC2}" dt="2023-10-17T04:50:12.352" v="11" actId="108"/>
          <ac:picMkLst>
            <pc:docMk/>
            <pc:sldMk cId="2804078288" sldId="2074"/>
            <ac:picMk id="27" creationId="{30FB2435-887A-4DD9-9290-5C0083561B2C}"/>
          </ac:picMkLst>
        </pc:picChg>
        <pc:cxnChg chg="mod">
          <ac:chgData name="Hong-Yi Chen" userId="9bcf463a73b3d25e" providerId="LiveId" clId="{934018D2-79B9-43E5-B0B5-EC20CAF88AC2}" dt="2023-10-17T04:50:12.352" v="11" actId="108"/>
          <ac:cxnSpMkLst>
            <pc:docMk/>
            <pc:sldMk cId="2804078288" sldId="2074"/>
            <ac:cxnSpMk id="29" creationId="{56D1351C-998B-45C6-8992-A834D1D1E420}"/>
          </ac:cxnSpMkLst>
        </pc:cxnChg>
        <pc:cxnChg chg="mod">
          <ac:chgData name="Hong-Yi Chen" userId="9bcf463a73b3d25e" providerId="LiveId" clId="{934018D2-79B9-43E5-B0B5-EC20CAF88AC2}" dt="2023-10-17T04:50:12.352" v="11" actId="108"/>
          <ac:cxnSpMkLst>
            <pc:docMk/>
            <pc:sldMk cId="2804078288" sldId="2074"/>
            <ac:cxnSpMk id="30" creationId="{67800910-A03A-4390-A641-0DD0C473D7DB}"/>
          </ac:cxnSpMkLst>
        </pc:cxnChg>
        <pc:cxnChg chg="mod">
          <ac:chgData name="Hong-Yi Chen" userId="9bcf463a73b3d25e" providerId="LiveId" clId="{934018D2-79B9-43E5-B0B5-EC20CAF88AC2}" dt="2023-10-17T04:50:12.352" v="11" actId="108"/>
          <ac:cxnSpMkLst>
            <pc:docMk/>
            <pc:sldMk cId="2804078288" sldId="2074"/>
            <ac:cxnSpMk id="31" creationId="{648E5514-48AA-4A55-83F2-BB04431D6A43}"/>
          </ac:cxnSpMkLst>
        </pc:cxnChg>
        <pc:cxnChg chg="mod">
          <ac:chgData name="Hong-Yi Chen" userId="9bcf463a73b3d25e" providerId="LiveId" clId="{934018D2-79B9-43E5-B0B5-EC20CAF88AC2}" dt="2023-10-17T04:50:12.352" v="11" actId="108"/>
          <ac:cxnSpMkLst>
            <pc:docMk/>
            <pc:sldMk cId="2804078288" sldId="2074"/>
            <ac:cxnSpMk id="32" creationId="{02404D08-0767-478C-8CE5-2FCC0220C143}"/>
          </ac:cxnSpMkLst>
        </pc:cxnChg>
        <pc:cxnChg chg="mod">
          <ac:chgData name="Hong-Yi Chen" userId="9bcf463a73b3d25e" providerId="LiveId" clId="{934018D2-79B9-43E5-B0B5-EC20CAF88AC2}" dt="2023-10-17T04:50:12.352" v="11" actId="108"/>
          <ac:cxnSpMkLst>
            <pc:docMk/>
            <pc:sldMk cId="2804078288" sldId="2074"/>
            <ac:cxnSpMk id="33" creationId="{E6912DD2-4F23-4FBE-A9E0-032C8BDB15DE}"/>
          </ac:cxnSpMkLst>
        </pc:cxnChg>
        <pc:cxnChg chg="mod">
          <ac:chgData name="Hong-Yi Chen" userId="9bcf463a73b3d25e" providerId="LiveId" clId="{934018D2-79B9-43E5-B0B5-EC20CAF88AC2}" dt="2023-10-17T04:50:12.352" v="11" actId="108"/>
          <ac:cxnSpMkLst>
            <pc:docMk/>
            <pc:sldMk cId="2804078288" sldId="2074"/>
            <ac:cxnSpMk id="54" creationId="{6EA6B401-F187-4C1A-B9A9-F943ED5F98BD}"/>
          </ac:cxnSpMkLst>
        </pc:cxnChg>
        <pc:cxnChg chg="mod">
          <ac:chgData name="Hong-Yi Chen" userId="9bcf463a73b3d25e" providerId="LiveId" clId="{934018D2-79B9-43E5-B0B5-EC20CAF88AC2}" dt="2023-10-17T04:50:12.352" v="11" actId="108"/>
          <ac:cxnSpMkLst>
            <pc:docMk/>
            <pc:sldMk cId="2804078288" sldId="2074"/>
            <ac:cxnSpMk id="55" creationId="{69C5561D-CEF0-4202-AEF4-2F6BBBAE8EC9}"/>
          </ac:cxnSpMkLst>
        </pc:cxnChg>
        <pc:cxnChg chg="mod">
          <ac:chgData name="Hong-Yi Chen" userId="9bcf463a73b3d25e" providerId="LiveId" clId="{934018D2-79B9-43E5-B0B5-EC20CAF88AC2}" dt="2023-10-17T04:50:12.352" v="11" actId="108"/>
          <ac:cxnSpMkLst>
            <pc:docMk/>
            <pc:sldMk cId="2804078288" sldId="2074"/>
            <ac:cxnSpMk id="56" creationId="{4B033A94-6E76-4458-9C61-21A985E19B1E}"/>
          </ac:cxnSpMkLst>
        </pc:cxnChg>
        <pc:cxnChg chg="mod">
          <ac:chgData name="Hong-Yi Chen" userId="9bcf463a73b3d25e" providerId="LiveId" clId="{934018D2-79B9-43E5-B0B5-EC20CAF88AC2}" dt="2023-10-17T04:50:12.352" v="11" actId="108"/>
          <ac:cxnSpMkLst>
            <pc:docMk/>
            <pc:sldMk cId="2804078288" sldId="2074"/>
            <ac:cxnSpMk id="57" creationId="{69D6BC54-2018-4D5F-AD88-7507043D6AD0}"/>
          </ac:cxnSpMkLst>
        </pc:cxnChg>
        <pc:cxnChg chg="mod">
          <ac:chgData name="Hong-Yi Chen" userId="9bcf463a73b3d25e" providerId="LiveId" clId="{934018D2-79B9-43E5-B0B5-EC20CAF88AC2}" dt="2023-10-17T04:50:12.352" v="11" actId="108"/>
          <ac:cxnSpMkLst>
            <pc:docMk/>
            <pc:sldMk cId="2804078288" sldId="2074"/>
            <ac:cxnSpMk id="58" creationId="{233C5ED2-8237-4E41-94B7-2B1CC5D229EB}"/>
          </ac:cxnSpMkLst>
        </pc:cxnChg>
        <pc:cxnChg chg="mod">
          <ac:chgData name="Hong-Yi Chen" userId="9bcf463a73b3d25e" providerId="LiveId" clId="{934018D2-79B9-43E5-B0B5-EC20CAF88AC2}" dt="2023-10-17T04:50:12.352" v="11" actId="108"/>
          <ac:cxnSpMkLst>
            <pc:docMk/>
            <pc:sldMk cId="2804078288" sldId="2074"/>
            <ac:cxnSpMk id="59" creationId="{F5A4CB36-2BF1-4A0D-A6E3-DB4039451C47}"/>
          </ac:cxnSpMkLst>
        </pc:cxnChg>
        <pc:cxnChg chg="mod">
          <ac:chgData name="Hong-Yi Chen" userId="9bcf463a73b3d25e" providerId="LiveId" clId="{934018D2-79B9-43E5-B0B5-EC20CAF88AC2}" dt="2023-10-17T04:50:12.352" v="11" actId="108"/>
          <ac:cxnSpMkLst>
            <pc:docMk/>
            <pc:sldMk cId="2804078288" sldId="2074"/>
            <ac:cxnSpMk id="60" creationId="{F4055E8A-704E-4BD4-B87F-AB1E30FBB6D3}"/>
          </ac:cxnSpMkLst>
        </pc:cxnChg>
        <pc:cxnChg chg="mod">
          <ac:chgData name="Hong-Yi Chen" userId="9bcf463a73b3d25e" providerId="LiveId" clId="{934018D2-79B9-43E5-B0B5-EC20CAF88AC2}" dt="2023-10-17T04:50:12.352" v="11" actId="108"/>
          <ac:cxnSpMkLst>
            <pc:docMk/>
            <pc:sldMk cId="2804078288" sldId="2074"/>
            <ac:cxnSpMk id="62" creationId="{8B65497C-D709-47BA-B060-E82AECE1C4C5}"/>
          </ac:cxnSpMkLst>
        </pc:cxnChg>
        <pc:cxnChg chg="mod">
          <ac:chgData name="Hong-Yi Chen" userId="9bcf463a73b3d25e" providerId="LiveId" clId="{934018D2-79B9-43E5-B0B5-EC20CAF88AC2}" dt="2023-10-17T04:50:12.352" v="11" actId="108"/>
          <ac:cxnSpMkLst>
            <pc:docMk/>
            <pc:sldMk cId="2804078288" sldId="2074"/>
            <ac:cxnSpMk id="63" creationId="{94ED4AE1-7F67-4888-B3A5-D45CD158A5C0}"/>
          </ac:cxnSpMkLst>
        </pc:cxnChg>
        <pc:cxnChg chg="mod">
          <ac:chgData name="Hong-Yi Chen" userId="9bcf463a73b3d25e" providerId="LiveId" clId="{934018D2-79B9-43E5-B0B5-EC20CAF88AC2}" dt="2023-10-17T04:50:12.352" v="11" actId="108"/>
          <ac:cxnSpMkLst>
            <pc:docMk/>
            <pc:sldMk cId="2804078288" sldId="2074"/>
            <ac:cxnSpMk id="64" creationId="{94FE3BB3-CFE2-4BF3-9E39-2A8C2376B83A}"/>
          </ac:cxnSpMkLst>
        </pc:cxnChg>
        <pc:cxnChg chg="mod">
          <ac:chgData name="Hong-Yi Chen" userId="9bcf463a73b3d25e" providerId="LiveId" clId="{934018D2-79B9-43E5-B0B5-EC20CAF88AC2}" dt="2023-10-17T04:50:12.352" v="11" actId="108"/>
          <ac:cxnSpMkLst>
            <pc:docMk/>
            <pc:sldMk cId="2804078288" sldId="2074"/>
            <ac:cxnSpMk id="65" creationId="{32BF1F46-0103-4EB5-B1C0-304E0B5B0EBB}"/>
          </ac:cxnSpMkLst>
        </pc:cxnChg>
        <pc:cxnChg chg="mod">
          <ac:chgData name="Hong-Yi Chen" userId="9bcf463a73b3d25e" providerId="LiveId" clId="{934018D2-79B9-43E5-B0B5-EC20CAF88AC2}" dt="2023-10-17T04:50:12.352" v="11" actId="108"/>
          <ac:cxnSpMkLst>
            <pc:docMk/>
            <pc:sldMk cId="2804078288" sldId="2074"/>
            <ac:cxnSpMk id="66" creationId="{E5FBD6A2-474B-4D9A-BD2F-9BAF66901531}"/>
          </ac:cxnSpMkLst>
        </pc:cxnChg>
        <pc:cxnChg chg="mod">
          <ac:chgData name="Hong-Yi Chen" userId="9bcf463a73b3d25e" providerId="LiveId" clId="{934018D2-79B9-43E5-B0B5-EC20CAF88AC2}" dt="2023-10-17T04:50:12.352" v="11" actId="108"/>
          <ac:cxnSpMkLst>
            <pc:docMk/>
            <pc:sldMk cId="2804078288" sldId="2074"/>
            <ac:cxnSpMk id="67" creationId="{9C1347E8-5D9D-4319-A0D2-36C8416A37EB}"/>
          </ac:cxnSpMkLst>
        </pc:cxnChg>
        <pc:cxnChg chg="mod">
          <ac:chgData name="Hong-Yi Chen" userId="9bcf463a73b3d25e" providerId="LiveId" clId="{934018D2-79B9-43E5-B0B5-EC20CAF88AC2}" dt="2023-10-17T04:50:12.352" v="11" actId="108"/>
          <ac:cxnSpMkLst>
            <pc:docMk/>
            <pc:sldMk cId="2804078288" sldId="2074"/>
            <ac:cxnSpMk id="68" creationId="{96EE7D45-FE85-4B98-B88E-0D658BE325F7}"/>
          </ac:cxnSpMkLst>
        </pc:cxnChg>
        <pc:cxnChg chg="mod">
          <ac:chgData name="Hong-Yi Chen" userId="9bcf463a73b3d25e" providerId="LiveId" clId="{934018D2-79B9-43E5-B0B5-EC20CAF88AC2}" dt="2023-10-17T04:50:12.352" v="11" actId="108"/>
          <ac:cxnSpMkLst>
            <pc:docMk/>
            <pc:sldMk cId="2804078288" sldId="2074"/>
            <ac:cxnSpMk id="72" creationId="{2FEA3D3F-DDA2-46F1-A291-33679C4F8FF6}"/>
          </ac:cxnSpMkLst>
        </pc:cxnChg>
        <pc:cxnChg chg="mod">
          <ac:chgData name="Hong-Yi Chen" userId="9bcf463a73b3d25e" providerId="LiveId" clId="{934018D2-79B9-43E5-B0B5-EC20CAF88AC2}" dt="2023-10-17T04:50:12.352" v="11" actId="108"/>
          <ac:cxnSpMkLst>
            <pc:docMk/>
            <pc:sldMk cId="2804078288" sldId="2074"/>
            <ac:cxnSpMk id="75" creationId="{D50BA8BD-A11B-4026-AB5D-EBFCF1C6030A}"/>
          </ac:cxnSpMkLst>
        </pc:cxnChg>
        <pc:cxnChg chg="mod">
          <ac:chgData name="Hong-Yi Chen" userId="9bcf463a73b3d25e" providerId="LiveId" clId="{934018D2-79B9-43E5-B0B5-EC20CAF88AC2}" dt="2023-10-17T04:50:12.352" v="11" actId="108"/>
          <ac:cxnSpMkLst>
            <pc:docMk/>
            <pc:sldMk cId="2804078288" sldId="2074"/>
            <ac:cxnSpMk id="76" creationId="{CED30E43-0521-4361-8DFD-D8E7972C4F54}"/>
          </ac:cxnSpMkLst>
        </pc:cxnChg>
        <pc:cxnChg chg="mod">
          <ac:chgData name="Hong-Yi Chen" userId="9bcf463a73b3d25e" providerId="LiveId" clId="{934018D2-79B9-43E5-B0B5-EC20CAF88AC2}" dt="2023-10-17T04:50:12.352" v="11" actId="108"/>
          <ac:cxnSpMkLst>
            <pc:docMk/>
            <pc:sldMk cId="2804078288" sldId="2074"/>
            <ac:cxnSpMk id="77" creationId="{A0A7CDFE-ECE2-488D-9E87-76195E51C9B9}"/>
          </ac:cxnSpMkLst>
        </pc:cxnChg>
        <pc:cxnChg chg="mod">
          <ac:chgData name="Hong-Yi Chen" userId="9bcf463a73b3d25e" providerId="LiveId" clId="{934018D2-79B9-43E5-B0B5-EC20CAF88AC2}" dt="2023-10-17T04:50:12.352" v="11" actId="108"/>
          <ac:cxnSpMkLst>
            <pc:docMk/>
            <pc:sldMk cId="2804078288" sldId="2074"/>
            <ac:cxnSpMk id="78" creationId="{0914498B-08A0-472F-83BF-9266C4E01E89}"/>
          </ac:cxnSpMkLst>
        </pc:cxnChg>
        <pc:cxnChg chg="mod">
          <ac:chgData name="Hong-Yi Chen" userId="9bcf463a73b3d25e" providerId="LiveId" clId="{934018D2-79B9-43E5-B0B5-EC20CAF88AC2}" dt="2023-10-17T04:50:12.352" v="11" actId="108"/>
          <ac:cxnSpMkLst>
            <pc:docMk/>
            <pc:sldMk cId="2804078288" sldId="2074"/>
            <ac:cxnSpMk id="79" creationId="{FA3DBC90-2663-4C46-8476-CE94FDEF3AEE}"/>
          </ac:cxnSpMkLst>
        </pc:cxnChg>
        <pc:cxnChg chg="mod">
          <ac:chgData name="Hong-Yi Chen" userId="9bcf463a73b3d25e" providerId="LiveId" clId="{934018D2-79B9-43E5-B0B5-EC20CAF88AC2}" dt="2023-10-17T04:50:12.352" v="11" actId="108"/>
          <ac:cxnSpMkLst>
            <pc:docMk/>
            <pc:sldMk cId="2804078288" sldId="2074"/>
            <ac:cxnSpMk id="81" creationId="{2CDC4253-19D7-4447-8F07-6FE5D4806509}"/>
          </ac:cxnSpMkLst>
        </pc:cxnChg>
        <pc:cxnChg chg="mod">
          <ac:chgData name="Hong-Yi Chen" userId="9bcf463a73b3d25e" providerId="LiveId" clId="{934018D2-79B9-43E5-B0B5-EC20CAF88AC2}" dt="2023-10-17T04:50:12.352" v="11" actId="108"/>
          <ac:cxnSpMkLst>
            <pc:docMk/>
            <pc:sldMk cId="2804078288" sldId="2074"/>
            <ac:cxnSpMk id="82" creationId="{BE9478C4-3E82-4753-8943-6296DF012674}"/>
          </ac:cxnSpMkLst>
        </pc:cxnChg>
        <pc:cxnChg chg="mod">
          <ac:chgData name="Hong-Yi Chen" userId="9bcf463a73b3d25e" providerId="LiveId" clId="{934018D2-79B9-43E5-B0B5-EC20CAF88AC2}" dt="2023-10-17T04:50:12.352" v="11" actId="108"/>
          <ac:cxnSpMkLst>
            <pc:docMk/>
            <pc:sldMk cId="2804078288" sldId="2074"/>
            <ac:cxnSpMk id="83" creationId="{EBFDED57-705B-455E-BBA3-2D4E6AB4A5B4}"/>
          </ac:cxnSpMkLst>
        </pc:cxnChg>
        <pc:cxnChg chg="mod">
          <ac:chgData name="Hong-Yi Chen" userId="9bcf463a73b3d25e" providerId="LiveId" clId="{934018D2-79B9-43E5-B0B5-EC20CAF88AC2}" dt="2023-10-17T04:50:12.352" v="11" actId="108"/>
          <ac:cxnSpMkLst>
            <pc:docMk/>
            <pc:sldMk cId="2804078288" sldId="2074"/>
            <ac:cxnSpMk id="84" creationId="{AB799616-88C3-4345-BD60-F4AB66F3F66D}"/>
          </ac:cxnSpMkLst>
        </pc:cxnChg>
        <pc:cxnChg chg="mod">
          <ac:chgData name="Hong-Yi Chen" userId="9bcf463a73b3d25e" providerId="LiveId" clId="{934018D2-79B9-43E5-B0B5-EC20CAF88AC2}" dt="2023-10-17T04:50:12.352" v="11" actId="108"/>
          <ac:cxnSpMkLst>
            <pc:docMk/>
            <pc:sldMk cId="2804078288" sldId="2074"/>
            <ac:cxnSpMk id="85" creationId="{894239A3-A91B-4ADE-957C-D79DC6B7E716}"/>
          </ac:cxnSpMkLst>
        </pc:cxnChg>
        <pc:cxnChg chg="mod">
          <ac:chgData name="Hong-Yi Chen" userId="9bcf463a73b3d25e" providerId="LiveId" clId="{934018D2-79B9-43E5-B0B5-EC20CAF88AC2}" dt="2023-10-17T04:50:12.352" v="11" actId="108"/>
          <ac:cxnSpMkLst>
            <pc:docMk/>
            <pc:sldMk cId="2804078288" sldId="2074"/>
            <ac:cxnSpMk id="87" creationId="{2D6C5E6F-3702-4861-AB77-FB50598135F1}"/>
          </ac:cxnSpMkLst>
        </pc:cxnChg>
        <pc:cxnChg chg="mod">
          <ac:chgData name="Hong-Yi Chen" userId="9bcf463a73b3d25e" providerId="LiveId" clId="{934018D2-79B9-43E5-B0B5-EC20CAF88AC2}" dt="2023-10-17T04:50:12.352" v="11" actId="108"/>
          <ac:cxnSpMkLst>
            <pc:docMk/>
            <pc:sldMk cId="2804078288" sldId="2074"/>
            <ac:cxnSpMk id="88" creationId="{45F52C56-EE64-4EF2-AB0D-D6AB24E24448}"/>
          </ac:cxnSpMkLst>
        </pc:cxnChg>
        <pc:cxnChg chg="mod">
          <ac:chgData name="Hong-Yi Chen" userId="9bcf463a73b3d25e" providerId="LiveId" clId="{934018D2-79B9-43E5-B0B5-EC20CAF88AC2}" dt="2023-10-17T04:50:12.352" v="11" actId="108"/>
          <ac:cxnSpMkLst>
            <pc:docMk/>
            <pc:sldMk cId="2804078288" sldId="2074"/>
            <ac:cxnSpMk id="89" creationId="{F5FC329F-6527-4C5C-B493-F54954630284}"/>
          </ac:cxnSpMkLst>
        </pc:cxnChg>
        <pc:cxnChg chg="mod">
          <ac:chgData name="Hong-Yi Chen" userId="9bcf463a73b3d25e" providerId="LiveId" clId="{934018D2-79B9-43E5-B0B5-EC20CAF88AC2}" dt="2023-10-17T04:50:12.352" v="11" actId="108"/>
          <ac:cxnSpMkLst>
            <pc:docMk/>
            <pc:sldMk cId="2804078288" sldId="2074"/>
            <ac:cxnSpMk id="90" creationId="{FAA11559-AFCC-49DC-9554-2FE1647E7767}"/>
          </ac:cxnSpMkLst>
        </pc:cxnChg>
        <pc:cxnChg chg="mod">
          <ac:chgData name="Hong-Yi Chen" userId="9bcf463a73b3d25e" providerId="LiveId" clId="{934018D2-79B9-43E5-B0B5-EC20CAF88AC2}" dt="2023-10-17T04:50:12.352" v="11" actId="108"/>
          <ac:cxnSpMkLst>
            <pc:docMk/>
            <pc:sldMk cId="2804078288" sldId="2074"/>
            <ac:cxnSpMk id="91" creationId="{00A98B06-D9E7-42E3-84A1-4EF8B23F9DDD}"/>
          </ac:cxnSpMkLst>
        </pc:cxnChg>
        <pc:cxnChg chg="mod">
          <ac:chgData name="Hong-Yi Chen" userId="9bcf463a73b3d25e" providerId="LiveId" clId="{934018D2-79B9-43E5-B0B5-EC20CAF88AC2}" dt="2023-10-17T04:50:12.352" v="11" actId="108"/>
          <ac:cxnSpMkLst>
            <pc:docMk/>
            <pc:sldMk cId="2804078288" sldId="2074"/>
            <ac:cxnSpMk id="92" creationId="{14D60F87-5B99-414F-A3CA-F660D4658A83}"/>
          </ac:cxnSpMkLst>
        </pc:cxnChg>
        <pc:cxnChg chg="mod">
          <ac:chgData name="Hong-Yi Chen" userId="9bcf463a73b3d25e" providerId="LiveId" clId="{934018D2-79B9-43E5-B0B5-EC20CAF88AC2}" dt="2023-10-17T04:50:12.352" v="11" actId="108"/>
          <ac:cxnSpMkLst>
            <pc:docMk/>
            <pc:sldMk cId="2804078288" sldId="2074"/>
            <ac:cxnSpMk id="93" creationId="{41E127A7-0725-41D6-A70A-5C0410124A56}"/>
          </ac:cxnSpMkLst>
        </pc:cxnChg>
        <pc:cxnChg chg="mod">
          <ac:chgData name="Hong-Yi Chen" userId="9bcf463a73b3d25e" providerId="LiveId" clId="{934018D2-79B9-43E5-B0B5-EC20CAF88AC2}" dt="2023-10-17T04:50:12.352" v="11" actId="108"/>
          <ac:cxnSpMkLst>
            <pc:docMk/>
            <pc:sldMk cId="2804078288" sldId="2074"/>
            <ac:cxnSpMk id="94" creationId="{F599DCB6-6F88-448A-82C1-D05877569E3C}"/>
          </ac:cxnSpMkLst>
        </pc:cxnChg>
        <pc:cxnChg chg="mod">
          <ac:chgData name="Hong-Yi Chen" userId="9bcf463a73b3d25e" providerId="LiveId" clId="{934018D2-79B9-43E5-B0B5-EC20CAF88AC2}" dt="2023-10-17T04:50:12.352" v="11" actId="108"/>
          <ac:cxnSpMkLst>
            <pc:docMk/>
            <pc:sldMk cId="2804078288" sldId="2074"/>
            <ac:cxnSpMk id="95" creationId="{CC20EE8D-F599-4B57-8FD3-5905A64C4261}"/>
          </ac:cxnSpMkLst>
        </pc:cxnChg>
        <pc:cxnChg chg="mod">
          <ac:chgData name="Hong-Yi Chen" userId="9bcf463a73b3d25e" providerId="LiveId" clId="{934018D2-79B9-43E5-B0B5-EC20CAF88AC2}" dt="2023-10-17T04:50:12.352" v="11" actId="108"/>
          <ac:cxnSpMkLst>
            <pc:docMk/>
            <pc:sldMk cId="2804078288" sldId="2074"/>
            <ac:cxnSpMk id="96" creationId="{623DBA22-7BCE-434C-92CC-9393B2DBB337}"/>
          </ac:cxnSpMkLst>
        </pc:cxnChg>
        <pc:cxnChg chg="mod">
          <ac:chgData name="Hong-Yi Chen" userId="9bcf463a73b3d25e" providerId="LiveId" clId="{934018D2-79B9-43E5-B0B5-EC20CAF88AC2}" dt="2023-10-17T04:50:12.352" v="11" actId="108"/>
          <ac:cxnSpMkLst>
            <pc:docMk/>
            <pc:sldMk cId="2804078288" sldId="2074"/>
            <ac:cxnSpMk id="97" creationId="{5B6BDA0B-9517-4CD4-AF56-46950431425C}"/>
          </ac:cxnSpMkLst>
        </pc:cxnChg>
        <pc:cxnChg chg="mod">
          <ac:chgData name="Hong-Yi Chen" userId="9bcf463a73b3d25e" providerId="LiveId" clId="{934018D2-79B9-43E5-B0B5-EC20CAF88AC2}" dt="2023-10-17T04:50:12.352" v="11" actId="108"/>
          <ac:cxnSpMkLst>
            <pc:docMk/>
            <pc:sldMk cId="2804078288" sldId="2074"/>
            <ac:cxnSpMk id="98" creationId="{A04F0027-8B32-4ACA-8E41-669FDDF27CCE}"/>
          </ac:cxnSpMkLst>
        </pc:cxnChg>
        <pc:cxnChg chg="mod">
          <ac:chgData name="Hong-Yi Chen" userId="9bcf463a73b3d25e" providerId="LiveId" clId="{934018D2-79B9-43E5-B0B5-EC20CAF88AC2}" dt="2023-10-17T04:50:12.352" v="11" actId="108"/>
          <ac:cxnSpMkLst>
            <pc:docMk/>
            <pc:sldMk cId="2804078288" sldId="2074"/>
            <ac:cxnSpMk id="99" creationId="{0F2DA745-1363-48DC-8446-A62F46BDDA90}"/>
          </ac:cxnSpMkLst>
        </pc:cxnChg>
        <pc:cxnChg chg="mod">
          <ac:chgData name="Hong-Yi Chen" userId="9bcf463a73b3d25e" providerId="LiveId" clId="{934018D2-79B9-43E5-B0B5-EC20CAF88AC2}" dt="2023-10-17T04:50:12.352" v="11" actId="108"/>
          <ac:cxnSpMkLst>
            <pc:docMk/>
            <pc:sldMk cId="2804078288" sldId="2074"/>
            <ac:cxnSpMk id="100" creationId="{577C6BFE-AE5F-4086-9771-C5FE2BC17BC4}"/>
          </ac:cxnSpMkLst>
        </pc:cxnChg>
        <pc:cxnChg chg="mod">
          <ac:chgData name="Hong-Yi Chen" userId="9bcf463a73b3d25e" providerId="LiveId" clId="{934018D2-79B9-43E5-B0B5-EC20CAF88AC2}" dt="2023-10-17T04:50:12.352" v="11" actId="108"/>
          <ac:cxnSpMkLst>
            <pc:docMk/>
            <pc:sldMk cId="2804078288" sldId="2074"/>
            <ac:cxnSpMk id="101" creationId="{ED3ACBD1-9772-43A1-BC7D-A1E363AB17F6}"/>
          </ac:cxnSpMkLst>
        </pc:cxnChg>
        <pc:cxnChg chg="mod">
          <ac:chgData name="Hong-Yi Chen" userId="9bcf463a73b3d25e" providerId="LiveId" clId="{934018D2-79B9-43E5-B0B5-EC20CAF88AC2}" dt="2023-10-17T04:50:12.352" v="11" actId="108"/>
          <ac:cxnSpMkLst>
            <pc:docMk/>
            <pc:sldMk cId="2804078288" sldId="2074"/>
            <ac:cxnSpMk id="102" creationId="{1DAABEC0-EE95-4AEE-A36E-BF0E0711F90F}"/>
          </ac:cxnSpMkLst>
        </pc:cxnChg>
        <pc:cxnChg chg="mod">
          <ac:chgData name="Hong-Yi Chen" userId="9bcf463a73b3d25e" providerId="LiveId" clId="{934018D2-79B9-43E5-B0B5-EC20CAF88AC2}" dt="2023-10-17T04:50:12.352" v="11" actId="108"/>
          <ac:cxnSpMkLst>
            <pc:docMk/>
            <pc:sldMk cId="2804078288" sldId="2074"/>
            <ac:cxnSpMk id="103" creationId="{50526DF4-A3A0-471C-BA4E-0AFE4CCB1F3F}"/>
          </ac:cxnSpMkLst>
        </pc:cxnChg>
        <pc:cxnChg chg="mod">
          <ac:chgData name="Hong-Yi Chen" userId="9bcf463a73b3d25e" providerId="LiveId" clId="{934018D2-79B9-43E5-B0B5-EC20CAF88AC2}" dt="2023-10-17T04:50:12.352" v="11" actId="108"/>
          <ac:cxnSpMkLst>
            <pc:docMk/>
            <pc:sldMk cId="2804078288" sldId="2074"/>
            <ac:cxnSpMk id="104" creationId="{B66A9E1E-4C53-4558-A7B2-5DCAAEFCEAB3}"/>
          </ac:cxnSpMkLst>
        </pc:cxnChg>
        <pc:cxnChg chg="mod">
          <ac:chgData name="Hong-Yi Chen" userId="9bcf463a73b3d25e" providerId="LiveId" clId="{934018D2-79B9-43E5-B0B5-EC20CAF88AC2}" dt="2023-10-17T04:50:12.352" v="11" actId="108"/>
          <ac:cxnSpMkLst>
            <pc:docMk/>
            <pc:sldMk cId="2804078288" sldId="2074"/>
            <ac:cxnSpMk id="105" creationId="{CEA49CC4-3B6C-4960-8497-7E722EC9CA29}"/>
          </ac:cxnSpMkLst>
        </pc:cxnChg>
        <pc:cxnChg chg="mod">
          <ac:chgData name="Hong-Yi Chen" userId="9bcf463a73b3d25e" providerId="LiveId" clId="{934018D2-79B9-43E5-B0B5-EC20CAF88AC2}" dt="2023-10-17T04:50:12.352" v="11" actId="108"/>
          <ac:cxnSpMkLst>
            <pc:docMk/>
            <pc:sldMk cId="2804078288" sldId="2074"/>
            <ac:cxnSpMk id="106" creationId="{BA029F82-17CD-4F2A-A734-ED94A212DF53}"/>
          </ac:cxnSpMkLst>
        </pc:cxnChg>
        <pc:cxnChg chg="mod">
          <ac:chgData name="Hong-Yi Chen" userId="9bcf463a73b3d25e" providerId="LiveId" clId="{934018D2-79B9-43E5-B0B5-EC20CAF88AC2}" dt="2023-10-17T04:50:12.352" v="11" actId="108"/>
          <ac:cxnSpMkLst>
            <pc:docMk/>
            <pc:sldMk cId="2804078288" sldId="2074"/>
            <ac:cxnSpMk id="107" creationId="{C877CF14-FD84-45FA-ACC8-5399548B244F}"/>
          </ac:cxnSpMkLst>
        </pc:cxnChg>
        <pc:cxnChg chg="mod">
          <ac:chgData name="Hong-Yi Chen" userId="9bcf463a73b3d25e" providerId="LiveId" clId="{934018D2-79B9-43E5-B0B5-EC20CAF88AC2}" dt="2023-10-17T04:50:12.352" v="11" actId="108"/>
          <ac:cxnSpMkLst>
            <pc:docMk/>
            <pc:sldMk cId="2804078288" sldId="2074"/>
            <ac:cxnSpMk id="108" creationId="{C061185B-7759-4550-847B-EB7F618EBAC4}"/>
          </ac:cxnSpMkLst>
        </pc:cxnChg>
        <pc:cxnChg chg="mod">
          <ac:chgData name="Hong-Yi Chen" userId="9bcf463a73b3d25e" providerId="LiveId" clId="{934018D2-79B9-43E5-B0B5-EC20CAF88AC2}" dt="2023-10-17T04:50:12.352" v="11" actId="108"/>
          <ac:cxnSpMkLst>
            <pc:docMk/>
            <pc:sldMk cId="2804078288" sldId="2074"/>
            <ac:cxnSpMk id="109" creationId="{5BBEE068-7702-4DA4-BA8C-B703A058E818}"/>
          </ac:cxnSpMkLst>
        </pc:cxnChg>
        <pc:cxnChg chg="mod">
          <ac:chgData name="Hong-Yi Chen" userId="9bcf463a73b3d25e" providerId="LiveId" clId="{934018D2-79B9-43E5-B0B5-EC20CAF88AC2}" dt="2023-10-17T04:50:12.352" v="11" actId="108"/>
          <ac:cxnSpMkLst>
            <pc:docMk/>
            <pc:sldMk cId="2804078288" sldId="2074"/>
            <ac:cxnSpMk id="110" creationId="{43F29493-1387-40CB-8527-9C6062E375F9}"/>
          </ac:cxnSpMkLst>
        </pc:cxnChg>
        <pc:cxnChg chg="mod">
          <ac:chgData name="Hong-Yi Chen" userId="9bcf463a73b3d25e" providerId="LiveId" clId="{934018D2-79B9-43E5-B0B5-EC20CAF88AC2}" dt="2023-10-17T04:50:12.352" v="11" actId="108"/>
          <ac:cxnSpMkLst>
            <pc:docMk/>
            <pc:sldMk cId="2804078288" sldId="2074"/>
            <ac:cxnSpMk id="111" creationId="{F518FF52-826A-4EC9-9348-6629953C3FDD}"/>
          </ac:cxnSpMkLst>
        </pc:cxnChg>
      </pc:sldChg>
      <pc:sldChg chg="addSp delSp modSp mod">
        <pc:chgData name="Hong-Yi Chen" userId="9bcf463a73b3d25e" providerId="LiveId" clId="{934018D2-79B9-43E5-B0B5-EC20CAF88AC2}" dt="2023-10-17T04:57:31.584" v="125" actId="1035"/>
        <pc:sldMkLst>
          <pc:docMk/>
          <pc:sldMk cId="237512187" sldId="2081"/>
        </pc:sldMkLst>
        <pc:spChg chg="add mod">
          <ac:chgData name="Hong-Yi Chen" userId="9bcf463a73b3d25e" providerId="LiveId" clId="{934018D2-79B9-43E5-B0B5-EC20CAF88AC2}" dt="2023-10-17T04:52:48.563" v="29"/>
          <ac:spMkLst>
            <pc:docMk/>
            <pc:sldMk cId="237512187" sldId="2081"/>
            <ac:spMk id="86" creationId="{5455AFF8-B2FD-4AE1-8F3D-708A37B85929}"/>
          </ac:spMkLst>
        </pc:spChg>
        <pc:spChg chg="add mod">
          <ac:chgData name="Hong-Yi Chen" userId="9bcf463a73b3d25e" providerId="LiveId" clId="{934018D2-79B9-43E5-B0B5-EC20CAF88AC2}" dt="2023-10-17T04:52:48.563" v="29"/>
          <ac:spMkLst>
            <pc:docMk/>
            <pc:sldMk cId="237512187" sldId="2081"/>
            <ac:spMk id="87" creationId="{C8C0F389-BA65-42BD-A031-F7710551F3B2}"/>
          </ac:spMkLst>
        </pc:spChg>
        <pc:spChg chg="add mod">
          <ac:chgData name="Hong-Yi Chen" userId="9bcf463a73b3d25e" providerId="LiveId" clId="{934018D2-79B9-43E5-B0B5-EC20CAF88AC2}" dt="2023-10-17T04:52:48.563" v="29"/>
          <ac:spMkLst>
            <pc:docMk/>
            <pc:sldMk cId="237512187" sldId="2081"/>
            <ac:spMk id="90" creationId="{FA5DA5E3-485F-4ABE-B30A-2DD8C5B87E28}"/>
          </ac:spMkLst>
        </pc:spChg>
        <pc:spChg chg="add mod">
          <ac:chgData name="Hong-Yi Chen" userId="9bcf463a73b3d25e" providerId="LiveId" clId="{934018D2-79B9-43E5-B0B5-EC20CAF88AC2}" dt="2023-10-17T04:52:48.563" v="29"/>
          <ac:spMkLst>
            <pc:docMk/>
            <pc:sldMk cId="237512187" sldId="2081"/>
            <ac:spMk id="91" creationId="{0DE95179-F167-4592-B04D-EBEEE5759309}"/>
          </ac:spMkLst>
        </pc:spChg>
        <pc:spChg chg="add mod">
          <ac:chgData name="Hong-Yi Chen" userId="9bcf463a73b3d25e" providerId="LiveId" clId="{934018D2-79B9-43E5-B0B5-EC20CAF88AC2}" dt="2023-10-17T04:52:48.563" v="29"/>
          <ac:spMkLst>
            <pc:docMk/>
            <pc:sldMk cId="237512187" sldId="2081"/>
            <ac:spMk id="92" creationId="{71EE3788-3FFB-4148-8FDF-248341CC30DA}"/>
          </ac:spMkLst>
        </pc:spChg>
        <pc:spChg chg="add mod">
          <ac:chgData name="Hong-Yi Chen" userId="9bcf463a73b3d25e" providerId="LiveId" clId="{934018D2-79B9-43E5-B0B5-EC20CAF88AC2}" dt="2023-10-17T04:52:48.563" v="29"/>
          <ac:spMkLst>
            <pc:docMk/>
            <pc:sldMk cId="237512187" sldId="2081"/>
            <ac:spMk id="93" creationId="{7DE1346F-1989-4CC2-8FB2-C8E79ABB56F0}"/>
          </ac:spMkLst>
        </pc:spChg>
        <pc:spChg chg="del mod topLvl">
          <ac:chgData name="Hong-Yi Chen" userId="9bcf463a73b3d25e" providerId="LiveId" clId="{934018D2-79B9-43E5-B0B5-EC20CAF88AC2}" dt="2023-10-17T04:52:47.956" v="28" actId="478"/>
          <ac:spMkLst>
            <pc:docMk/>
            <pc:sldMk cId="237512187" sldId="2081"/>
            <ac:spMk id="200" creationId="{DB485B08-7428-434A-94B5-8CF485B2813A}"/>
          </ac:spMkLst>
        </pc:spChg>
        <pc:spChg chg="del mod topLvl">
          <ac:chgData name="Hong-Yi Chen" userId="9bcf463a73b3d25e" providerId="LiveId" clId="{934018D2-79B9-43E5-B0B5-EC20CAF88AC2}" dt="2023-10-17T04:52:47.956" v="28" actId="478"/>
          <ac:spMkLst>
            <pc:docMk/>
            <pc:sldMk cId="237512187" sldId="2081"/>
            <ac:spMk id="201" creationId="{C7DB32C7-679C-4A6A-8C65-F44DF5546A12}"/>
          </ac:spMkLst>
        </pc:spChg>
        <pc:spChg chg="del mod topLvl">
          <ac:chgData name="Hong-Yi Chen" userId="9bcf463a73b3d25e" providerId="LiveId" clId="{934018D2-79B9-43E5-B0B5-EC20CAF88AC2}" dt="2023-10-17T04:52:47.956" v="28" actId="478"/>
          <ac:spMkLst>
            <pc:docMk/>
            <pc:sldMk cId="237512187" sldId="2081"/>
            <ac:spMk id="202" creationId="{AF2C9C53-10A1-40F8-A536-8643EBD35DFC}"/>
          </ac:spMkLst>
        </pc:spChg>
        <pc:spChg chg="del mod topLvl">
          <ac:chgData name="Hong-Yi Chen" userId="9bcf463a73b3d25e" providerId="LiveId" clId="{934018D2-79B9-43E5-B0B5-EC20CAF88AC2}" dt="2023-10-17T04:52:47.956" v="28" actId="478"/>
          <ac:spMkLst>
            <pc:docMk/>
            <pc:sldMk cId="237512187" sldId="2081"/>
            <ac:spMk id="203" creationId="{EEC98414-0A68-4468-A644-67B3C588AB7D}"/>
          </ac:spMkLst>
        </pc:spChg>
        <pc:spChg chg="del mod topLvl">
          <ac:chgData name="Hong-Yi Chen" userId="9bcf463a73b3d25e" providerId="LiveId" clId="{934018D2-79B9-43E5-B0B5-EC20CAF88AC2}" dt="2023-10-17T04:52:47.956" v="28" actId="478"/>
          <ac:spMkLst>
            <pc:docMk/>
            <pc:sldMk cId="237512187" sldId="2081"/>
            <ac:spMk id="204" creationId="{BA11BFB6-8706-4EB9-9743-C4231C754021}"/>
          </ac:spMkLst>
        </pc:spChg>
        <pc:spChg chg="mod topLvl">
          <ac:chgData name="Hong-Yi Chen" userId="9bcf463a73b3d25e" providerId="LiveId" clId="{934018D2-79B9-43E5-B0B5-EC20CAF88AC2}" dt="2023-10-17T04:54:16.491" v="38" actId="1076"/>
          <ac:spMkLst>
            <pc:docMk/>
            <pc:sldMk cId="237512187" sldId="2081"/>
            <ac:spMk id="205" creationId="{0D435200-EF2F-4471-A3A9-2D24DF92594A}"/>
          </ac:spMkLst>
        </pc:spChg>
        <pc:spChg chg="mod topLvl">
          <ac:chgData name="Hong-Yi Chen" userId="9bcf463a73b3d25e" providerId="LiveId" clId="{934018D2-79B9-43E5-B0B5-EC20CAF88AC2}" dt="2023-10-17T04:54:24.514" v="40" actId="1076"/>
          <ac:spMkLst>
            <pc:docMk/>
            <pc:sldMk cId="237512187" sldId="2081"/>
            <ac:spMk id="206" creationId="{5325AFF0-77C3-4C84-9F15-36C6233E3CE6}"/>
          </ac:spMkLst>
        </pc:spChg>
        <pc:spChg chg="del mod topLvl">
          <ac:chgData name="Hong-Yi Chen" userId="9bcf463a73b3d25e" providerId="LiveId" clId="{934018D2-79B9-43E5-B0B5-EC20CAF88AC2}" dt="2023-10-17T04:52:47.956" v="28" actId="478"/>
          <ac:spMkLst>
            <pc:docMk/>
            <pc:sldMk cId="237512187" sldId="2081"/>
            <ac:spMk id="207" creationId="{886CDDCF-EF94-4F7D-B862-91A35C0FCF51}"/>
          </ac:spMkLst>
        </pc:spChg>
        <pc:grpChg chg="del">
          <ac:chgData name="Hong-Yi Chen" userId="9bcf463a73b3d25e" providerId="LiveId" clId="{934018D2-79B9-43E5-B0B5-EC20CAF88AC2}" dt="2023-10-17T04:52:42.485" v="27" actId="165"/>
          <ac:grpSpMkLst>
            <pc:docMk/>
            <pc:sldMk cId="237512187" sldId="2081"/>
            <ac:grpSpMk id="124" creationId="{1652338A-E72C-469B-933B-D3FFC2DBED1B}"/>
          </ac:grpSpMkLst>
        </pc:grpChg>
        <pc:grpChg chg="mod">
          <ac:chgData name="Hong-Yi Chen" userId="9bcf463a73b3d25e" providerId="LiveId" clId="{934018D2-79B9-43E5-B0B5-EC20CAF88AC2}" dt="2023-10-17T04:57:21.442" v="109" actId="1035"/>
          <ac:grpSpMkLst>
            <pc:docMk/>
            <pc:sldMk cId="237512187" sldId="2081"/>
            <ac:grpSpMk id="126" creationId="{6923F2C2-5928-4235-AC8A-D1242787B86E}"/>
          </ac:grpSpMkLst>
        </pc:grpChg>
        <pc:grpChg chg="mod">
          <ac:chgData name="Hong-Yi Chen" userId="9bcf463a73b3d25e" providerId="LiveId" clId="{934018D2-79B9-43E5-B0B5-EC20CAF88AC2}" dt="2023-10-17T04:57:31.584" v="125" actId="1035"/>
          <ac:grpSpMkLst>
            <pc:docMk/>
            <pc:sldMk cId="237512187" sldId="2081"/>
            <ac:grpSpMk id="133" creationId="{A8901DB8-779F-4FA1-8D77-C1B8C5E702C1}"/>
          </ac:grpSpMkLst>
        </pc:grpChg>
      </pc:sldChg>
      <pc:sldChg chg="addSp delSp modSp add mod">
        <pc:chgData name="Hong-Yi Chen" userId="9bcf463a73b3d25e" providerId="LiveId" clId="{934018D2-79B9-43E5-B0B5-EC20CAF88AC2}" dt="2023-10-27T07:00:52.996" v="142" actId="207"/>
        <pc:sldMkLst>
          <pc:docMk/>
          <pc:sldMk cId="2215064904" sldId="2112"/>
        </pc:sldMkLst>
        <pc:spChg chg="mod">
          <ac:chgData name="Hong-Yi Chen" userId="9bcf463a73b3d25e" providerId="LiveId" clId="{934018D2-79B9-43E5-B0B5-EC20CAF88AC2}" dt="2023-10-27T06:59:29.798" v="129" actId="2711"/>
          <ac:spMkLst>
            <pc:docMk/>
            <pc:sldMk cId="2215064904" sldId="2112"/>
            <ac:spMk id="2" creationId="{655CD030-37C0-4A55-BDA2-7A7E6E3CAE19}"/>
          </ac:spMkLst>
        </pc:spChg>
        <pc:spChg chg="mod">
          <ac:chgData name="Hong-Yi Chen" userId="9bcf463a73b3d25e" providerId="LiveId" clId="{934018D2-79B9-43E5-B0B5-EC20CAF88AC2}" dt="2023-10-27T07:00:33.613" v="136" actId="207"/>
          <ac:spMkLst>
            <pc:docMk/>
            <pc:sldMk cId="2215064904" sldId="2112"/>
            <ac:spMk id="3" creationId="{62CA364F-F7A1-410B-B65D-4B91111D978F}"/>
          </ac:spMkLst>
        </pc:spChg>
        <pc:spChg chg="mod">
          <ac:chgData name="Hong-Yi Chen" userId="9bcf463a73b3d25e" providerId="LiveId" clId="{934018D2-79B9-43E5-B0B5-EC20CAF88AC2}" dt="2023-10-27T07:00:39.074" v="138" actId="207"/>
          <ac:spMkLst>
            <pc:docMk/>
            <pc:sldMk cId="2215064904" sldId="2112"/>
            <ac:spMk id="4" creationId="{05AD0A73-C0EA-4495-9730-0D588945088E}"/>
          </ac:spMkLst>
        </pc:spChg>
        <pc:spChg chg="mod">
          <ac:chgData name="Hong-Yi Chen" userId="9bcf463a73b3d25e" providerId="LiveId" clId="{934018D2-79B9-43E5-B0B5-EC20CAF88AC2}" dt="2023-10-27T06:59:29.798" v="129" actId="2711"/>
          <ac:spMkLst>
            <pc:docMk/>
            <pc:sldMk cId="2215064904" sldId="2112"/>
            <ac:spMk id="11" creationId="{065514F2-EDA3-410F-A297-EB0B67F7FE71}"/>
          </ac:spMkLst>
        </pc:spChg>
        <pc:spChg chg="mod">
          <ac:chgData name="Hong-Yi Chen" userId="9bcf463a73b3d25e" providerId="LiveId" clId="{934018D2-79B9-43E5-B0B5-EC20CAF88AC2}" dt="2023-10-27T07:00:49.917" v="141" actId="207"/>
          <ac:spMkLst>
            <pc:docMk/>
            <pc:sldMk cId="2215064904" sldId="2112"/>
            <ac:spMk id="12" creationId="{E2876EF3-A12E-4C07-8F0A-EDDE6831AC95}"/>
          </ac:spMkLst>
        </pc:spChg>
        <pc:spChg chg="mod">
          <ac:chgData name="Hong-Yi Chen" userId="9bcf463a73b3d25e" providerId="LiveId" clId="{934018D2-79B9-43E5-B0B5-EC20CAF88AC2}" dt="2023-10-27T07:00:34.366" v="137" actId="207"/>
          <ac:spMkLst>
            <pc:docMk/>
            <pc:sldMk cId="2215064904" sldId="2112"/>
            <ac:spMk id="13" creationId="{5B714D06-A7A4-461D-A680-1E7849EC5B1D}"/>
          </ac:spMkLst>
        </pc:spChg>
        <pc:spChg chg="mod">
          <ac:chgData name="Hong-Yi Chen" userId="9bcf463a73b3d25e" providerId="LiveId" clId="{934018D2-79B9-43E5-B0B5-EC20CAF88AC2}" dt="2023-10-27T07:00:45.785" v="140" actId="207"/>
          <ac:spMkLst>
            <pc:docMk/>
            <pc:sldMk cId="2215064904" sldId="2112"/>
            <ac:spMk id="14" creationId="{259829C3-15B2-4460-ABAB-56B7B5503E94}"/>
          </ac:spMkLst>
        </pc:spChg>
        <pc:spChg chg="mod">
          <ac:chgData name="Hong-Yi Chen" userId="9bcf463a73b3d25e" providerId="LiveId" clId="{934018D2-79B9-43E5-B0B5-EC20CAF88AC2}" dt="2023-10-27T06:59:29.798" v="129" actId="2711"/>
          <ac:spMkLst>
            <pc:docMk/>
            <pc:sldMk cId="2215064904" sldId="2112"/>
            <ac:spMk id="16" creationId="{8E9FF82F-36F7-42F8-89B5-6C5442F35D39}"/>
          </ac:spMkLst>
        </pc:spChg>
        <pc:spChg chg="mod">
          <ac:chgData name="Hong-Yi Chen" userId="9bcf463a73b3d25e" providerId="LiveId" clId="{934018D2-79B9-43E5-B0B5-EC20CAF88AC2}" dt="2023-10-27T06:59:29.798" v="129" actId="2711"/>
          <ac:spMkLst>
            <pc:docMk/>
            <pc:sldMk cId="2215064904" sldId="2112"/>
            <ac:spMk id="17" creationId="{9CD89EC2-DF96-41EC-AF88-E05C2FC5210D}"/>
          </ac:spMkLst>
        </pc:spChg>
        <pc:spChg chg="mod">
          <ac:chgData name="Hong-Yi Chen" userId="9bcf463a73b3d25e" providerId="LiveId" clId="{934018D2-79B9-43E5-B0B5-EC20CAF88AC2}" dt="2023-10-27T07:00:52.996" v="142" actId="207"/>
          <ac:spMkLst>
            <pc:docMk/>
            <pc:sldMk cId="2215064904" sldId="2112"/>
            <ac:spMk id="18" creationId="{8600DDBD-81D3-49AA-89D5-4DFCA1D0F820}"/>
          </ac:spMkLst>
        </pc:spChg>
        <pc:spChg chg="mod">
          <ac:chgData name="Hong-Yi Chen" userId="9bcf463a73b3d25e" providerId="LiveId" clId="{934018D2-79B9-43E5-B0B5-EC20CAF88AC2}" dt="2023-10-27T06:59:29.798" v="129" actId="2711"/>
          <ac:spMkLst>
            <pc:docMk/>
            <pc:sldMk cId="2215064904" sldId="2112"/>
            <ac:spMk id="19" creationId="{6258E6C0-A4DF-48FA-B9BC-EB6E12640FBA}"/>
          </ac:spMkLst>
        </pc:spChg>
        <pc:spChg chg="mod">
          <ac:chgData name="Hong-Yi Chen" userId="9bcf463a73b3d25e" providerId="LiveId" clId="{934018D2-79B9-43E5-B0B5-EC20CAF88AC2}" dt="2023-10-27T06:59:29.798" v="129" actId="2711"/>
          <ac:spMkLst>
            <pc:docMk/>
            <pc:sldMk cId="2215064904" sldId="2112"/>
            <ac:spMk id="20" creationId="{C5F7B875-AD26-491B-AC74-2F381D842816}"/>
          </ac:spMkLst>
        </pc:spChg>
        <pc:picChg chg="add del mod">
          <ac:chgData name="Hong-Yi Chen" userId="9bcf463a73b3d25e" providerId="LiveId" clId="{934018D2-79B9-43E5-B0B5-EC20CAF88AC2}" dt="2023-10-27T07:00:41.787" v="139" actId="478"/>
          <ac:picMkLst>
            <pc:docMk/>
            <pc:sldMk cId="2215064904" sldId="2112"/>
            <ac:picMk id="6" creationId="{0B889CDE-B04B-42A2-B4CB-A4B7D0C343A7}"/>
          </ac:picMkLst>
        </pc:picChg>
      </pc:sldChg>
    </pc:docChg>
  </pc:docChgLst>
  <pc:docChgLst>
    <pc:chgData name="Hong-Yi Chen" userId="9bcf463a73b3d25e" providerId="LiveId" clId="{603264ED-8778-418E-9A55-754D26C6B857}"/>
    <pc:docChg chg="undo custSel modSld">
      <pc:chgData name="Hong-Yi Chen" userId="9bcf463a73b3d25e" providerId="LiveId" clId="{603264ED-8778-418E-9A55-754D26C6B857}" dt="2023-10-27T14:50:50.862" v="232" actId="478"/>
      <pc:docMkLst>
        <pc:docMk/>
      </pc:docMkLst>
      <pc:sldChg chg="addSp delSp modSp mod">
        <pc:chgData name="Hong-Yi Chen" userId="9bcf463a73b3d25e" providerId="LiveId" clId="{603264ED-8778-418E-9A55-754D26C6B857}" dt="2023-10-15T14:59:37.879" v="192" actId="478"/>
        <pc:sldMkLst>
          <pc:docMk/>
          <pc:sldMk cId="2804078288" sldId="2074"/>
        </pc:sldMkLst>
        <pc:spChg chg="mod">
          <ac:chgData name="Hong-Yi Chen" userId="9bcf463a73b3d25e" providerId="LiveId" clId="{603264ED-8778-418E-9A55-754D26C6B857}" dt="2023-10-15T14:54:27.851" v="7" actId="108"/>
          <ac:spMkLst>
            <pc:docMk/>
            <pc:sldMk cId="2804078288" sldId="2074"/>
            <ac:spMk id="26" creationId="{E92E308F-DC14-4DA6-B0C5-556331CC70DC}"/>
          </ac:spMkLst>
        </pc:spChg>
        <pc:spChg chg="mod">
          <ac:chgData name="Hong-Yi Chen" userId="9bcf463a73b3d25e" providerId="LiveId" clId="{603264ED-8778-418E-9A55-754D26C6B857}" dt="2023-10-15T14:54:27.851" v="7" actId="108"/>
          <ac:spMkLst>
            <pc:docMk/>
            <pc:sldMk cId="2804078288" sldId="2074"/>
            <ac:spMk id="34" creationId="{8A77F09A-BACC-4A92-9E31-85A9AE1CFF1F}"/>
          </ac:spMkLst>
        </pc:spChg>
        <pc:spChg chg="mod">
          <ac:chgData name="Hong-Yi Chen" userId="9bcf463a73b3d25e" providerId="LiveId" clId="{603264ED-8778-418E-9A55-754D26C6B857}" dt="2023-10-15T14:54:27.851" v="7" actId="108"/>
          <ac:spMkLst>
            <pc:docMk/>
            <pc:sldMk cId="2804078288" sldId="2074"/>
            <ac:spMk id="35" creationId="{3FBA2F87-C595-411D-B197-FDDAD94C881D}"/>
          </ac:spMkLst>
        </pc:spChg>
        <pc:spChg chg="mod">
          <ac:chgData name="Hong-Yi Chen" userId="9bcf463a73b3d25e" providerId="LiveId" clId="{603264ED-8778-418E-9A55-754D26C6B857}" dt="2023-10-15T14:54:27.851" v="7" actId="108"/>
          <ac:spMkLst>
            <pc:docMk/>
            <pc:sldMk cId="2804078288" sldId="2074"/>
            <ac:spMk id="36" creationId="{2C0BF9AA-064D-435C-9C27-47B227616176}"/>
          </ac:spMkLst>
        </pc:spChg>
        <pc:spChg chg="mod">
          <ac:chgData name="Hong-Yi Chen" userId="9bcf463a73b3d25e" providerId="LiveId" clId="{603264ED-8778-418E-9A55-754D26C6B857}" dt="2023-10-15T14:54:27.851" v="7" actId="108"/>
          <ac:spMkLst>
            <pc:docMk/>
            <pc:sldMk cId="2804078288" sldId="2074"/>
            <ac:spMk id="37" creationId="{8A37293D-F6E4-4493-95C6-C45BE4D13AE8}"/>
          </ac:spMkLst>
        </pc:spChg>
        <pc:spChg chg="mod">
          <ac:chgData name="Hong-Yi Chen" userId="9bcf463a73b3d25e" providerId="LiveId" clId="{603264ED-8778-418E-9A55-754D26C6B857}" dt="2023-10-15T14:54:27.851" v="7" actId="108"/>
          <ac:spMkLst>
            <pc:docMk/>
            <pc:sldMk cId="2804078288" sldId="2074"/>
            <ac:spMk id="38" creationId="{A8081091-C115-483A-AC1D-5206DD4024E7}"/>
          </ac:spMkLst>
        </pc:spChg>
        <pc:spChg chg="mod">
          <ac:chgData name="Hong-Yi Chen" userId="9bcf463a73b3d25e" providerId="LiveId" clId="{603264ED-8778-418E-9A55-754D26C6B857}" dt="2023-10-15T14:54:27.851" v="7" actId="108"/>
          <ac:spMkLst>
            <pc:docMk/>
            <pc:sldMk cId="2804078288" sldId="2074"/>
            <ac:spMk id="39" creationId="{10886374-F15C-45E4-9C73-4E5962DF5004}"/>
          </ac:spMkLst>
        </pc:spChg>
        <pc:spChg chg="mod">
          <ac:chgData name="Hong-Yi Chen" userId="9bcf463a73b3d25e" providerId="LiveId" clId="{603264ED-8778-418E-9A55-754D26C6B857}" dt="2023-10-15T14:59:34.732" v="191" actId="1036"/>
          <ac:spMkLst>
            <pc:docMk/>
            <pc:sldMk cId="2804078288" sldId="2074"/>
            <ac:spMk id="40" creationId="{8404570E-5FB6-4EE2-96F4-0B438B81C4EB}"/>
          </ac:spMkLst>
        </pc:spChg>
        <pc:spChg chg="mod">
          <ac:chgData name="Hong-Yi Chen" userId="9bcf463a73b3d25e" providerId="LiveId" clId="{603264ED-8778-418E-9A55-754D26C6B857}" dt="2023-10-15T14:59:04.958" v="123" actId="1036"/>
          <ac:spMkLst>
            <pc:docMk/>
            <pc:sldMk cId="2804078288" sldId="2074"/>
            <ac:spMk id="43" creationId="{BDF94417-1F73-4B7D-95B1-B9D22F6685A5}"/>
          </ac:spMkLst>
        </pc:spChg>
        <pc:spChg chg="mod">
          <ac:chgData name="Hong-Yi Chen" userId="9bcf463a73b3d25e" providerId="LiveId" clId="{603264ED-8778-418E-9A55-754D26C6B857}" dt="2023-10-15T14:58:06.334" v="83" actId="1038"/>
          <ac:spMkLst>
            <pc:docMk/>
            <pc:sldMk cId="2804078288" sldId="2074"/>
            <ac:spMk id="46" creationId="{F3259B6C-BEAD-4309-973C-062206BB2111}"/>
          </ac:spMkLst>
        </pc:spChg>
        <pc:spChg chg="mod">
          <ac:chgData name="Hong-Yi Chen" userId="9bcf463a73b3d25e" providerId="LiveId" clId="{603264ED-8778-418E-9A55-754D26C6B857}" dt="2023-10-15T14:59:16.321" v="144" actId="1036"/>
          <ac:spMkLst>
            <pc:docMk/>
            <pc:sldMk cId="2804078288" sldId="2074"/>
            <ac:spMk id="73" creationId="{C0D344A4-C4B7-4294-87C4-41D0E7086661}"/>
          </ac:spMkLst>
        </pc:spChg>
        <pc:spChg chg="mod">
          <ac:chgData name="Hong-Yi Chen" userId="9bcf463a73b3d25e" providerId="LiveId" clId="{603264ED-8778-418E-9A55-754D26C6B857}" dt="2023-10-15T14:58:53.581" v="113" actId="1036"/>
          <ac:spMkLst>
            <pc:docMk/>
            <pc:sldMk cId="2804078288" sldId="2074"/>
            <ac:spMk id="74" creationId="{9028225A-EEA3-4640-96D0-10D068171C86}"/>
          </ac:spMkLst>
        </pc:spChg>
        <pc:spChg chg="mod">
          <ac:chgData name="Hong-Yi Chen" userId="9bcf463a73b3d25e" providerId="LiveId" clId="{603264ED-8778-418E-9A55-754D26C6B857}" dt="2023-10-15T14:57:04.303" v="23" actId="1036"/>
          <ac:spMkLst>
            <pc:docMk/>
            <pc:sldMk cId="2804078288" sldId="2074"/>
            <ac:spMk id="113" creationId="{03ADBE90-B598-42E7-AB21-812F51B998EE}"/>
          </ac:spMkLst>
        </pc:spChg>
        <pc:spChg chg="mod">
          <ac:chgData name="Hong-Yi Chen" userId="9bcf463a73b3d25e" providerId="LiveId" clId="{603264ED-8778-418E-9A55-754D26C6B857}" dt="2023-10-15T14:54:27.851" v="7" actId="108"/>
          <ac:spMkLst>
            <pc:docMk/>
            <pc:sldMk cId="2804078288" sldId="2074"/>
            <ac:spMk id="114" creationId="{7C7A71A1-9DBF-485D-8D91-9645F0E8F8E9}"/>
          </ac:spMkLst>
        </pc:spChg>
        <pc:spChg chg="mod">
          <ac:chgData name="Hong-Yi Chen" userId="9bcf463a73b3d25e" providerId="LiveId" clId="{603264ED-8778-418E-9A55-754D26C6B857}" dt="2023-10-15T14:54:27.851" v="7" actId="108"/>
          <ac:spMkLst>
            <pc:docMk/>
            <pc:sldMk cId="2804078288" sldId="2074"/>
            <ac:spMk id="116" creationId="{F8D7CFBF-FDD3-41BA-9EDA-A4DBA70F85F2}"/>
          </ac:spMkLst>
        </pc:spChg>
        <pc:spChg chg="mod">
          <ac:chgData name="Hong-Yi Chen" userId="9bcf463a73b3d25e" providerId="LiveId" clId="{603264ED-8778-418E-9A55-754D26C6B857}" dt="2023-10-15T14:57:45.504" v="76" actId="1038"/>
          <ac:spMkLst>
            <pc:docMk/>
            <pc:sldMk cId="2804078288" sldId="2074"/>
            <ac:spMk id="118" creationId="{5A2C0A5F-77EF-467C-9691-6588948E84EF}"/>
          </ac:spMkLst>
        </pc:spChg>
        <pc:spChg chg="mod">
          <ac:chgData name="Hong-Yi Chen" userId="9bcf463a73b3d25e" providerId="LiveId" clId="{603264ED-8778-418E-9A55-754D26C6B857}" dt="2023-10-15T14:57:12.047" v="26" actId="1036"/>
          <ac:spMkLst>
            <pc:docMk/>
            <pc:sldMk cId="2804078288" sldId="2074"/>
            <ac:spMk id="119" creationId="{D04850CA-97EB-4F76-9AE3-AA8D05A8B416}"/>
          </ac:spMkLst>
        </pc:spChg>
        <pc:spChg chg="mod">
          <ac:chgData name="Hong-Yi Chen" userId="9bcf463a73b3d25e" providerId="LiveId" clId="{603264ED-8778-418E-9A55-754D26C6B857}" dt="2023-10-15T14:57:30.223" v="49" actId="1036"/>
          <ac:spMkLst>
            <pc:docMk/>
            <pc:sldMk cId="2804078288" sldId="2074"/>
            <ac:spMk id="120" creationId="{E77BBF7D-6A00-4C17-95B0-568E9EE6949C}"/>
          </ac:spMkLst>
        </pc:spChg>
        <pc:grpChg chg="mod">
          <ac:chgData name="Hong-Yi Chen" userId="9bcf463a73b3d25e" providerId="LiveId" clId="{603264ED-8778-418E-9A55-754D26C6B857}" dt="2023-10-15T14:54:27.851" v="7" actId="108"/>
          <ac:grpSpMkLst>
            <pc:docMk/>
            <pc:sldMk cId="2804078288" sldId="2074"/>
            <ac:grpSpMk id="4" creationId="{71481A28-40F6-4232-8F6F-03AE045317A9}"/>
          </ac:grpSpMkLst>
        </pc:grpChg>
        <pc:grpChg chg="mod">
          <ac:chgData name="Hong-Yi Chen" userId="9bcf463a73b3d25e" providerId="LiveId" clId="{603264ED-8778-418E-9A55-754D26C6B857}" dt="2023-10-15T14:54:27.851" v="7" actId="108"/>
          <ac:grpSpMkLst>
            <pc:docMk/>
            <pc:sldMk cId="2804078288" sldId="2074"/>
            <ac:grpSpMk id="6" creationId="{8CD1C797-6773-4FA5-9FEC-A632EAC7E03A}"/>
          </ac:grpSpMkLst>
        </pc:grpChg>
        <pc:grpChg chg="mod">
          <ac:chgData name="Hong-Yi Chen" userId="9bcf463a73b3d25e" providerId="LiveId" clId="{603264ED-8778-418E-9A55-754D26C6B857}" dt="2023-10-15T14:54:27.851" v="7" actId="108"/>
          <ac:grpSpMkLst>
            <pc:docMk/>
            <pc:sldMk cId="2804078288" sldId="2074"/>
            <ac:grpSpMk id="12" creationId="{2B702158-2026-4D61-833F-B706C3AD2AB8}"/>
          </ac:grpSpMkLst>
        </pc:grpChg>
        <pc:grpChg chg="mod">
          <ac:chgData name="Hong-Yi Chen" userId="9bcf463a73b3d25e" providerId="LiveId" clId="{603264ED-8778-418E-9A55-754D26C6B857}" dt="2023-10-15T14:58:24.857" v="89" actId="1036"/>
          <ac:grpSpMkLst>
            <pc:docMk/>
            <pc:sldMk cId="2804078288" sldId="2074"/>
            <ac:grpSpMk id="13" creationId="{91E1C92A-606A-40AB-8F21-7880ED2D513C}"/>
          </ac:grpSpMkLst>
        </pc:grpChg>
        <pc:grpChg chg="mod">
          <ac:chgData name="Hong-Yi Chen" userId="9bcf463a73b3d25e" providerId="LiveId" clId="{603264ED-8778-418E-9A55-754D26C6B857}" dt="2023-10-15T14:54:27.851" v="7" actId="108"/>
          <ac:grpSpMkLst>
            <pc:docMk/>
            <pc:sldMk cId="2804078288" sldId="2074"/>
            <ac:grpSpMk id="86" creationId="{DC112A63-0A96-43B0-ABFB-A2D84C4CF6ED}"/>
          </ac:grpSpMkLst>
        </pc:grpChg>
        <pc:picChg chg="mod">
          <ac:chgData name="Hong-Yi Chen" userId="9bcf463a73b3d25e" providerId="LiveId" clId="{603264ED-8778-418E-9A55-754D26C6B857}" dt="2023-10-15T14:54:27.851" v="7" actId="108"/>
          <ac:picMkLst>
            <pc:docMk/>
            <pc:sldMk cId="2804078288" sldId="2074"/>
            <ac:picMk id="27" creationId="{30FB2435-887A-4DD9-9290-5C0083561B2C}"/>
          </ac:picMkLst>
        </pc:picChg>
        <pc:cxnChg chg="add del mod">
          <ac:chgData name="Hong-Yi Chen" userId="9bcf463a73b3d25e" providerId="LiveId" clId="{603264ED-8778-418E-9A55-754D26C6B857}" dt="2023-10-15T14:59:37.879" v="192" actId="478"/>
          <ac:cxnSpMkLst>
            <pc:docMk/>
            <pc:sldMk cId="2804078288" sldId="2074"/>
            <ac:cxnSpMk id="8" creationId="{D01F5FCC-2BC1-439E-99EC-D4930CDC0D17}"/>
          </ac:cxnSpMkLst>
        </pc:cxnChg>
        <pc:cxnChg chg="mod">
          <ac:chgData name="Hong-Yi Chen" userId="9bcf463a73b3d25e" providerId="LiveId" clId="{603264ED-8778-418E-9A55-754D26C6B857}" dt="2023-10-15T14:54:27.851" v="7" actId="108"/>
          <ac:cxnSpMkLst>
            <pc:docMk/>
            <pc:sldMk cId="2804078288" sldId="2074"/>
            <ac:cxnSpMk id="29" creationId="{56D1351C-998B-45C6-8992-A834D1D1E420}"/>
          </ac:cxnSpMkLst>
        </pc:cxnChg>
        <pc:cxnChg chg="mod">
          <ac:chgData name="Hong-Yi Chen" userId="9bcf463a73b3d25e" providerId="LiveId" clId="{603264ED-8778-418E-9A55-754D26C6B857}" dt="2023-10-15T14:54:27.851" v="7" actId="108"/>
          <ac:cxnSpMkLst>
            <pc:docMk/>
            <pc:sldMk cId="2804078288" sldId="2074"/>
            <ac:cxnSpMk id="30" creationId="{67800910-A03A-4390-A641-0DD0C473D7DB}"/>
          </ac:cxnSpMkLst>
        </pc:cxnChg>
        <pc:cxnChg chg="mod">
          <ac:chgData name="Hong-Yi Chen" userId="9bcf463a73b3d25e" providerId="LiveId" clId="{603264ED-8778-418E-9A55-754D26C6B857}" dt="2023-10-15T14:54:27.851" v="7" actId="108"/>
          <ac:cxnSpMkLst>
            <pc:docMk/>
            <pc:sldMk cId="2804078288" sldId="2074"/>
            <ac:cxnSpMk id="31" creationId="{648E5514-48AA-4A55-83F2-BB04431D6A43}"/>
          </ac:cxnSpMkLst>
        </pc:cxnChg>
        <pc:cxnChg chg="mod">
          <ac:chgData name="Hong-Yi Chen" userId="9bcf463a73b3d25e" providerId="LiveId" clId="{603264ED-8778-418E-9A55-754D26C6B857}" dt="2023-10-15T14:54:27.851" v="7" actId="108"/>
          <ac:cxnSpMkLst>
            <pc:docMk/>
            <pc:sldMk cId="2804078288" sldId="2074"/>
            <ac:cxnSpMk id="32" creationId="{02404D08-0767-478C-8CE5-2FCC0220C143}"/>
          </ac:cxnSpMkLst>
        </pc:cxnChg>
        <pc:cxnChg chg="mod">
          <ac:chgData name="Hong-Yi Chen" userId="9bcf463a73b3d25e" providerId="LiveId" clId="{603264ED-8778-418E-9A55-754D26C6B857}" dt="2023-10-15T14:54:27.851" v="7" actId="108"/>
          <ac:cxnSpMkLst>
            <pc:docMk/>
            <pc:sldMk cId="2804078288" sldId="2074"/>
            <ac:cxnSpMk id="33" creationId="{E6912DD2-4F23-4FBE-A9E0-032C8BDB15DE}"/>
          </ac:cxnSpMkLst>
        </pc:cxnChg>
        <pc:cxnChg chg="mod">
          <ac:chgData name="Hong-Yi Chen" userId="9bcf463a73b3d25e" providerId="LiveId" clId="{603264ED-8778-418E-9A55-754D26C6B857}" dt="2023-10-15T14:54:27.851" v="7" actId="108"/>
          <ac:cxnSpMkLst>
            <pc:docMk/>
            <pc:sldMk cId="2804078288" sldId="2074"/>
            <ac:cxnSpMk id="54" creationId="{6EA6B401-F187-4C1A-B9A9-F943ED5F98BD}"/>
          </ac:cxnSpMkLst>
        </pc:cxnChg>
        <pc:cxnChg chg="mod">
          <ac:chgData name="Hong-Yi Chen" userId="9bcf463a73b3d25e" providerId="LiveId" clId="{603264ED-8778-418E-9A55-754D26C6B857}" dt="2023-10-15T14:54:27.851" v="7" actId="108"/>
          <ac:cxnSpMkLst>
            <pc:docMk/>
            <pc:sldMk cId="2804078288" sldId="2074"/>
            <ac:cxnSpMk id="55" creationId="{69C5561D-CEF0-4202-AEF4-2F6BBBAE8EC9}"/>
          </ac:cxnSpMkLst>
        </pc:cxnChg>
        <pc:cxnChg chg="mod">
          <ac:chgData name="Hong-Yi Chen" userId="9bcf463a73b3d25e" providerId="LiveId" clId="{603264ED-8778-418E-9A55-754D26C6B857}" dt="2023-10-15T14:54:27.851" v="7" actId="108"/>
          <ac:cxnSpMkLst>
            <pc:docMk/>
            <pc:sldMk cId="2804078288" sldId="2074"/>
            <ac:cxnSpMk id="56" creationId="{4B033A94-6E76-4458-9C61-21A985E19B1E}"/>
          </ac:cxnSpMkLst>
        </pc:cxnChg>
        <pc:cxnChg chg="mod">
          <ac:chgData name="Hong-Yi Chen" userId="9bcf463a73b3d25e" providerId="LiveId" clId="{603264ED-8778-418E-9A55-754D26C6B857}" dt="2023-10-15T14:54:27.851" v="7" actId="108"/>
          <ac:cxnSpMkLst>
            <pc:docMk/>
            <pc:sldMk cId="2804078288" sldId="2074"/>
            <ac:cxnSpMk id="57" creationId="{69D6BC54-2018-4D5F-AD88-7507043D6AD0}"/>
          </ac:cxnSpMkLst>
        </pc:cxnChg>
        <pc:cxnChg chg="mod">
          <ac:chgData name="Hong-Yi Chen" userId="9bcf463a73b3d25e" providerId="LiveId" clId="{603264ED-8778-418E-9A55-754D26C6B857}" dt="2023-10-15T14:54:27.851" v="7" actId="108"/>
          <ac:cxnSpMkLst>
            <pc:docMk/>
            <pc:sldMk cId="2804078288" sldId="2074"/>
            <ac:cxnSpMk id="58" creationId="{233C5ED2-8237-4E41-94B7-2B1CC5D229EB}"/>
          </ac:cxnSpMkLst>
        </pc:cxnChg>
        <pc:cxnChg chg="mod">
          <ac:chgData name="Hong-Yi Chen" userId="9bcf463a73b3d25e" providerId="LiveId" clId="{603264ED-8778-418E-9A55-754D26C6B857}" dt="2023-10-15T14:54:27.851" v="7" actId="108"/>
          <ac:cxnSpMkLst>
            <pc:docMk/>
            <pc:sldMk cId="2804078288" sldId="2074"/>
            <ac:cxnSpMk id="59" creationId="{F5A4CB36-2BF1-4A0D-A6E3-DB4039451C47}"/>
          </ac:cxnSpMkLst>
        </pc:cxnChg>
        <pc:cxnChg chg="mod">
          <ac:chgData name="Hong-Yi Chen" userId="9bcf463a73b3d25e" providerId="LiveId" clId="{603264ED-8778-418E-9A55-754D26C6B857}" dt="2023-10-15T14:54:27.851" v="7" actId="108"/>
          <ac:cxnSpMkLst>
            <pc:docMk/>
            <pc:sldMk cId="2804078288" sldId="2074"/>
            <ac:cxnSpMk id="60" creationId="{F4055E8A-704E-4BD4-B87F-AB1E30FBB6D3}"/>
          </ac:cxnSpMkLst>
        </pc:cxnChg>
        <pc:cxnChg chg="mod">
          <ac:chgData name="Hong-Yi Chen" userId="9bcf463a73b3d25e" providerId="LiveId" clId="{603264ED-8778-418E-9A55-754D26C6B857}" dt="2023-10-15T14:54:27.851" v="7" actId="108"/>
          <ac:cxnSpMkLst>
            <pc:docMk/>
            <pc:sldMk cId="2804078288" sldId="2074"/>
            <ac:cxnSpMk id="62" creationId="{8B65497C-D709-47BA-B060-E82AECE1C4C5}"/>
          </ac:cxnSpMkLst>
        </pc:cxnChg>
        <pc:cxnChg chg="mod">
          <ac:chgData name="Hong-Yi Chen" userId="9bcf463a73b3d25e" providerId="LiveId" clId="{603264ED-8778-418E-9A55-754D26C6B857}" dt="2023-10-15T14:54:27.851" v="7" actId="108"/>
          <ac:cxnSpMkLst>
            <pc:docMk/>
            <pc:sldMk cId="2804078288" sldId="2074"/>
            <ac:cxnSpMk id="63" creationId="{94ED4AE1-7F67-4888-B3A5-D45CD158A5C0}"/>
          </ac:cxnSpMkLst>
        </pc:cxnChg>
        <pc:cxnChg chg="mod">
          <ac:chgData name="Hong-Yi Chen" userId="9bcf463a73b3d25e" providerId="LiveId" clId="{603264ED-8778-418E-9A55-754D26C6B857}" dt="2023-10-15T14:54:27.851" v="7" actId="108"/>
          <ac:cxnSpMkLst>
            <pc:docMk/>
            <pc:sldMk cId="2804078288" sldId="2074"/>
            <ac:cxnSpMk id="64" creationId="{94FE3BB3-CFE2-4BF3-9E39-2A8C2376B83A}"/>
          </ac:cxnSpMkLst>
        </pc:cxnChg>
        <pc:cxnChg chg="mod">
          <ac:chgData name="Hong-Yi Chen" userId="9bcf463a73b3d25e" providerId="LiveId" clId="{603264ED-8778-418E-9A55-754D26C6B857}" dt="2023-10-15T14:54:27.851" v="7" actId="108"/>
          <ac:cxnSpMkLst>
            <pc:docMk/>
            <pc:sldMk cId="2804078288" sldId="2074"/>
            <ac:cxnSpMk id="65" creationId="{32BF1F46-0103-4EB5-B1C0-304E0B5B0EBB}"/>
          </ac:cxnSpMkLst>
        </pc:cxnChg>
        <pc:cxnChg chg="mod">
          <ac:chgData name="Hong-Yi Chen" userId="9bcf463a73b3d25e" providerId="LiveId" clId="{603264ED-8778-418E-9A55-754D26C6B857}" dt="2023-10-15T14:54:27.851" v="7" actId="108"/>
          <ac:cxnSpMkLst>
            <pc:docMk/>
            <pc:sldMk cId="2804078288" sldId="2074"/>
            <ac:cxnSpMk id="66" creationId="{E5FBD6A2-474B-4D9A-BD2F-9BAF66901531}"/>
          </ac:cxnSpMkLst>
        </pc:cxnChg>
        <pc:cxnChg chg="mod">
          <ac:chgData name="Hong-Yi Chen" userId="9bcf463a73b3d25e" providerId="LiveId" clId="{603264ED-8778-418E-9A55-754D26C6B857}" dt="2023-10-15T14:54:27.851" v="7" actId="108"/>
          <ac:cxnSpMkLst>
            <pc:docMk/>
            <pc:sldMk cId="2804078288" sldId="2074"/>
            <ac:cxnSpMk id="67" creationId="{9C1347E8-5D9D-4319-A0D2-36C8416A37EB}"/>
          </ac:cxnSpMkLst>
        </pc:cxnChg>
        <pc:cxnChg chg="mod">
          <ac:chgData name="Hong-Yi Chen" userId="9bcf463a73b3d25e" providerId="LiveId" clId="{603264ED-8778-418E-9A55-754D26C6B857}" dt="2023-10-15T14:54:27.851" v="7" actId="108"/>
          <ac:cxnSpMkLst>
            <pc:docMk/>
            <pc:sldMk cId="2804078288" sldId="2074"/>
            <ac:cxnSpMk id="68" creationId="{96EE7D45-FE85-4B98-B88E-0D658BE325F7}"/>
          </ac:cxnSpMkLst>
        </pc:cxnChg>
        <pc:cxnChg chg="mod">
          <ac:chgData name="Hong-Yi Chen" userId="9bcf463a73b3d25e" providerId="LiveId" clId="{603264ED-8778-418E-9A55-754D26C6B857}" dt="2023-10-15T14:54:27.851" v="7" actId="108"/>
          <ac:cxnSpMkLst>
            <pc:docMk/>
            <pc:sldMk cId="2804078288" sldId="2074"/>
            <ac:cxnSpMk id="72" creationId="{2FEA3D3F-DDA2-46F1-A291-33679C4F8FF6}"/>
          </ac:cxnSpMkLst>
        </pc:cxnChg>
        <pc:cxnChg chg="mod">
          <ac:chgData name="Hong-Yi Chen" userId="9bcf463a73b3d25e" providerId="LiveId" clId="{603264ED-8778-418E-9A55-754D26C6B857}" dt="2023-10-15T14:54:27.851" v="7" actId="108"/>
          <ac:cxnSpMkLst>
            <pc:docMk/>
            <pc:sldMk cId="2804078288" sldId="2074"/>
            <ac:cxnSpMk id="75" creationId="{D50BA8BD-A11B-4026-AB5D-EBFCF1C6030A}"/>
          </ac:cxnSpMkLst>
        </pc:cxnChg>
        <pc:cxnChg chg="mod">
          <ac:chgData name="Hong-Yi Chen" userId="9bcf463a73b3d25e" providerId="LiveId" clId="{603264ED-8778-418E-9A55-754D26C6B857}" dt="2023-10-15T14:54:27.851" v="7" actId="108"/>
          <ac:cxnSpMkLst>
            <pc:docMk/>
            <pc:sldMk cId="2804078288" sldId="2074"/>
            <ac:cxnSpMk id="76" creationId="{CED30E43-0521-4361-8DFD-D8E7972C4F54}"/>
          </ac:cxnSpMkLst>
        </pc:cxnChg>
        <pc:cxnChg chg="mod">
          <ac:chgData name="Hong-Yi Chen" userId="9bcf463a73b3d25e" providerId="LiveId" clId="{603264ED-8778-418E-9A55-754D26C6B857}" dt="2023-10-15T14:54:27.851" v="7" actId="108"/>
          <ac:cxnSpMkLst>
            <pc:docMk/>
            <pc:sldMk cId="2804078288" sldId="2074"/>
            <ac:cxnSpMk id="77" creationId="{A0A7CDFE-ECE2-488D-9E87-76195E51C9B9}"/>
          </ac:cxnSpMkLst>
        </pc:cxnChg>
        <pc:cxnChg chg="mod">
          <ac:chgData name="Hong-Yi Chen" userId="9bcf463a73b3d25e" providerId="LiveId" clId="{603264ED-8778-418E-9A55-754D26C6B857}" dt="2023-10-15T14:54:27.851" v="7" actId="108"/>
          <ac:cxnSpMkLst>
            <pc:docMk/>
            <pc:sldMk cId="2804078288" sldId="2074"/>
            <ac:cxnSpMk id="78" creationId="{0914498B-08A0-472F-83BF-9266C4E01E89}"/>
          </ac:cxnSpMkLst>
        </pc:cxnChg>
        <pc:cxnChg chg="mod">
          <ac:chgData name="Hong-Yi Chen" userId="9bcf463a73b3d25e" providerId="LiveId" clId="{603264ED-8778-418E-9A55-754D26C6B857}" dt="2023-10-15T14:54:27.851" v="7" actId="108"/>
          <ac:cxnSpMkLst>
            <pc:docMk/>
            <pc:sldMk cId="2804078288" sldId="2074"/>
            <ac:cxnSpMk id="79" creationId="{FA3DBC90-2663-4C46-8476-CE94FDEF3AEE}"/>
          </ac:cxnSpMkLst>
        </pc:cxnChg>
        <pc:cxnChg chg="mod">
          <ac:chgData name="Hong-Yi Chen" userId="9bcf463a73b3d25e" providerId="LiveId" clId="{603264ED-8778-418E-9A55-754D26C6B857}" dt="2023-10-15T14:54:27.851" v="7" actId="108"/>
          <ac:cxnSpMkLst>
            <pc:docMk/>
            <pc:sldMk cId="2804078288" sldId="2074"/>
            <ac:cxnSpMk id="81" creationId="{2CDC4253-19D7-4447-8F07-6FE5D4806509}"/>
          </ac:cxnSpMkLst>
        </pc:cxnChg>
        <pc:cxnChg chg="mod">
          <ac:chgData name="Hong-Yi Chen" userId="9bcf463a73b3d25e" providerId="LiveId" clId="{603264ED-8778-418E-9A55-754D26C6B857}" dt="2023-10-15T14:54:27.851" v="7" actId="108"/>
          <ac:cxnSpMkLst>
            <pc:docMk/>
            <pc:sldMk cId="2804078288" sldId="2074"/>
            <ac:cxnSpMk id="82" creationId="{BE9478C4-3E82-4753-8943-6296DF012674}"/>
          </ac:cxnSpMkLst>
        </pc:cxnChg>
        <pc:cxnChg chg="mod">
          <ac:chgData name="Hong-Yi Chen" userId="9bcf463a73b3d25e" providerId="LiveId" clId="{603264ED-8778-418E-9A55-754D26C6B857}" dt="2023-10-15T14:54:27.851" v="7" actId="108"/>
          <ac:cxnSpMkLst>
            <pc:docMk/>
            <pc:sldMk cId="2804078288" sldId="2074"/>
            <ac:cxnSpMk id="83" creationId="{EBFDED57-705B-455E-BBA3-2D4E6AB4A5B4}"/>
          </ac:cxnSpMkLst>
        </pc:cxnChg>
        <pc:cxnChg chg="mod">
          <ac:chgData name="Hong-Yi Chen" userId="9bcf463a73b3d25e" providerId="LiveId" clId="{603264ED-8778-418E-9A55-754D26C6B857}" dt="2023-10-15T14:54:27.851" v="7" actId="108"/>
          <ac:cxnSpMkLst>
            <pc:docMk/>
            <pc:sldMk cId="2804078288" sldId="2074"/>
            <ac:cxnSpMk id="84" creationId="{AB799616-88C3-4345-BD60-F4AB66F3F66D}"/>
          </ac:cxnSpMkLst>
        </pc:cxnChg>
        <pc:cxnChg chg="mod">
          <ac:chgData name="Hong-Yi Chen" userId="9bcf463a73b3d25e" providerId="LiveId" clId="{603264ED-8778-418E-9A55-754D26C6B857}" dt="2023-10-15T14:54:27.851" v="7" actId="108"/>
          <ac:cxnSpMkLst>
            <pc:docMk/>
            <pc:sldMk cId="2804078288" sldId="2074"/>
            <ac:cxnSpMk id="85" creationId="{894239A3-A91B-4ADE-957C-D79DC6B7E716}"/>
          </ac:cxnSpMkLst>
        </pc:cxnChg>
        <pc:cxnChg chg="mod">
          <ac:chgData name="Hong-Yi Chen" userId="9bcf463a73b3d25e" providerId="LiveId" clId="{603264ED-8778-418E-9A55-754D26C6B857}" dt="2023-10-15T14:54:27.851" v="7" actId="108"/>
          <ac:cxnSpMkLst>
            <pc:docMk/>
            <pc:sldMk cId="2804078288" sldId="2074"/>
            <ac:cxnSpMk id="87" creationId="{2D6C5E6F-3702-4861-AB77-FB50598135F1}"/>
          </ac:cxnSpMkLst>
        </pc:cxnChg>
        <pc:cxnChg chg="mod">
          <ac:chgData name="Hong-Yi Chen" userId="9bcf463a73b3d25e" providerId="LiveId" clId="{603264ED-8778-418E-9A55-754D26C6B857}" dt="2023-10-15T14:54:27.851" v="7" actId="108"/>
          <ac:cxnSpMkLst>
            <pc:docMk/>
            <pc:sldMk cId="2804078288" sldId="2074"/>
            <ac:cxnSpMk id="88" creationId="{45F52C56-EE64-4EF2-AB0D-D6AB24E24448}"/>
          </ac:cxnSpMkLst>
        </pc:cxnChg>
        <pc:cxnChg chg="mod">
          <ac:chgData name="Hong-Yi Chen" userId="9bcf463a73b3d25e" providerId="LiveId" clId="{603264ED-8778-418E-9A55-754D26C6B857}" dt="2023-10-15T14:54:27.851" v="7" actId="108"/>
          <ac:cxnSpMkLst>
            <pc:docMk/>
            <pc:sldMk cId="2804078288" sldId="2074"/>
            <ac:cxnSpMk id="89" creationId="{F5FC329F-6527-4C5C-B493-F54954630284}"/>
          </ac:cxnSpMkLst>
        </pc:cxnChg>
        <pc:cxnChg chg="mod">
          <ac:chgData name="Hong-Yi Chen" userId="9bcf463a73b3d25e" providerId="LiveId" clId="{603264ED-8778-418E-9A55-754D26C6B857}" dt="2023-10-15T14:54:27.851" v="7" actId="108"/>
          <ac:cxnSpMkLst>
            <pc:docMk/>
            <pc:sldMk cId="2804078288" sldId="2074"/>
            <ac:cxnSpMk id="90" creationId="{FAA11559-AFCC-49DC-9554-2FE1647E7767}"/>
          </ac:cxnSpMkLst>
        </pc:cxnChg>
        <pc:cxnChg chg="mod">
          <ac:chgData name="Hong-Yi Chen" userId="9bcf463a73b3d25e" providerId="LiveId" clId="{603264ED-8778-418E-9A55-754D26C6B857}" dt="2023-10-15T14:54:27.851" v="7" actId="108"/>
          <ac:cxnSpMkLst>
            <pc:docMk/>
            <pc:sldMk cId="2804078288" sldId="2074"/>
            <ac:cxnSpMk id="91" creationId="{00A98B06-D9E7-42E3-84A1-4EF8B23F9DDD}"/>
          </ac:cxnSpMkLst>
        </pc:cxnChg>
        <pc:cxnChg chg="mod">
          <ac:chgData name="Hong-Yi Chen" userId="9bcf463a73b3d25e" providerId="LiveId" clId="{603264ED-8778-418E-9A55-754D26C6B857}" dt="2023-10-15T14:54:27.851" v="7" actId="108"/>
          <ac:cxnSpMkLst>
            <pc:docMk/>
            <pc:sldMk cId="2804078288" sldId="2074"/>
            <ac:cxnSpMk id="92" creationId="{14D60F87-5B99-414F-A3CA-F660D4658A83}"/>
          </ac:cxnSpMkLst>
        </pc:cxnChg>
        <pc:cxnChg chg="mod">
          <ac:chgData name="Hong-Yi Chen" userId="9bcf463a73b3d25e" providerId="LiveId" clId="{603264ED-8778-418E-9A55-754D26C6B857}" dt="2023-10-15T14:54:27.851" v="7" actId="108"/>
          <ac:cxnSpMkLst>
            <pc:docMk/>
            <pc:sldMk cId="2804078288" sldId="2074"/>
            <ac:cxnSpMk id="93" creationId="{41E127A7-0725-41D6-A70A-5C0410124A56}"/>
          </ac:cxnSpMkLst>
        </pc:cxnChg>
        <pc:cxnChg chg="mod">
          <ac:chgData name="Hong-Yi Chen" userId="9bcf463a73b3d25e" providerId="LiveId" clId="{603264ED-8778-418E-9A55-754D26C6B857}" dt="2023-10-15T14:54:27.851" v="7" actId="108"/>
          <ac:cxnSpMkLst>
            <pc:docMk/>
            <pc:sldMk cId="2804078288" sldId="2074"/>
            <ac:cxnSpMk id="94" creationId="{F599DCB6-6F88-448A-82C1-D05877569E3C}"/>
          </ac:cxnSpMkLst>
        </pc:cxnChg>
        <pc:cxnChg chg="mod">
          <ac:chgData name="Hong-Yi Chen" userId="9bcf463a73b3d25e" providerId="LiveId" clId="{603264ED-8778-418E-9A55-754D26C6B857}" dt="2023-10-15T14:54:27.851" v="7" actId="108"/>
          <ac:cxnSpMkLst>
            <pc:docMk/>
            <pc:sldMk cId="2804078288" sldId="2074"/>
            <ac:cxnSpMk id="95" creationId="{CC20EE8D-F599-4B57-8FD3-5905A64C4261}"/>
          </ac:cxnSpMkLst>
        </pc:cxnChg>
        <pc:cxnChg chg="mod">
          <ac:chgData name="Hong-Yi Chen" userId="9bcf463a73b3d25e" providerId="LiveId" clId="{603264ED-8778-418E-9A55-754D26C6B857}" dt="2023-10-15T14:54:27.851" v="7" actId="108"/>
          <ac:cxnSpMkLst>
            <pc:docMk/>
            <pc:sldMk cId="2804078288" sldId="2074"/>
            <ac:cxnSpMk id="96" creationId="{623DBA22-7BCE-434C-92CC-9393B2DBB337}"/>
          </ac:cxnSpMkLst>
        </pc:cxnChg>
        <pc:cxnChg chg="mod">
          <ac:chgData name="Hong-Yi Chen" userId="9bcf463a73b3d25e" providerId="LiveId" clId="{603264ED-8778-418E-9A55-754D26C6B857}" dt="2023-10-15T14:54:27.851" v="7" actId="108"/>
          <ac:cxnSpMkLst>
            <pc:docMk/>
            <pc:sldMk cId="2804078288" sldId="2074"/>
            <ac:cxnSpMk id="97" creationId="{5B6BDA0B-9517-4CD4-AF56-46950431425C}"/>
          </ac:cxnSpMkLst>
        </pc:cxnChg>
        <pc:cxnChg chg="mod">
          <ac:chgData name="Hong-Yi Chen" userId="9bcf463a73b3d25e" providerId="LiveId" clId="{603264ED-8778-418E-9A55-754D26C6B857}" dt="2023-10-15T14:54:27.851" v="7" actId="108"/>
          <ac:cxnSpMkLst>
            <pc:docMk/>
            <pc:sldMk cId="2804078288" sldId="2074"/>
            <ac:cxnSpMk id="98" creationId="{A04F0027-8B32-4ACA-8E41-669FDDF27CCE}"/>
          </ac:cxnSpMkLst>
        </pc:cxnChg>
        <pc:cxnChg chg="mod">
          <ac:chgData name="Hong-Yi Chen" userId="9bcf463a73b3d25e" providerId="LiveId" clId="{603264ED-8778-418E-9A55-754D26C6B857}" dt="2023-10-15T14:54:27.851" v="7" actId="108"/>
          <ac:cxnSpMkLst>
            <pc:docMk/>
            <pc:sldMk cId="2804078288" sldId="2074"/>
            <ac:cxnSpMk id="99" creationId="{0F2DA745-1363-48DC-8446-A62F46BDDA90}"/>
          </ac:cxnSpMkLst>
        </pc:cxnChg>
        <pc:cxnChg chg="mod">
          <ac:chgData name="Hong-Yi Chen" userId="9bcf463a73b3d25e" providerId="LiveId" clId="{603264ED-8778-418E-9A55-754D26C6B857}" dt="2023-10-15T14:54:27.851" v="7" actId="108"/>
          <ac:cxnSpMkLst>
            <pc:docMk/>
            <pc:sldMk cId="2804078288" sldId="2074"/>
            <ac:cxnSpMk id="100" creationId="{577C6BFE-AE5F-4086-9771-C5FE2BC17BC4}"/>
          </ac:cxnSpMkLst>
        </pc:cxnChg>
        <pc:cxnChg chg="mod">
          <ac:chgData name="Hong-Yi Chen" userId="9bcf463a73b3d25e" providerId="LiveId" clId="{603264ED-8778-418E-9A55-754D26C6B857}" dt="2023-10-15T14:54:27.851" v="7" actId="108"/>
          <ac:cxnSpMkLst>
            <pc:docMk/>
            <pc:sldMk cId="2804078288" sldId="2074"/>
            <ac:cxnSpMk id="101" creationId="{ED3ACBD1-9772-43A1-BC7D-A1E363AB17F6}"/>
          </ac:cxnSpMkLst>
        </pc:cxnChg>
        <pc:cxnChg chg="mod">
          <ac:chgData name="Hong-Yi Chen" userId="9bcf463a73b3d25e" providerId="LiveId" clId="{603264ED-8778-418E-9A55-754D26C6B857}" dt="2023-10-15T14:54:27.851" v="7" actId="108"/>
          <ac:cxnSpMkLst>
            <pc:docMk/>
            <pc:sldMk cId="2804078288" sldId="2074"/>
            <ac:cxnSpMk id="102" creationId="{1DAABEC0-EE95-4AEE-A36E-BF0E0711F90F}"/>
          </ac:cxnSpMkLst>
        </pc:cxnChg>
        <pc:cxnChg chg="mod">
          <ac:chgData name="Hong-Yi Chen" userId="9bcf463a73b3d25e" providerId="LiveId" clId="{603264ED-8778-418E-9A55-754D26C6B857}" dt="2023-10-15T14:54:27.851" v="7" actId="108"/>
          <ac:cxnSpMkLst>
            <pc:docMk/>
            <pc:sldMk cId="2804078288" sldId="2074"/>
            <ac:cxnSpMk id="103" creationId="{50526DF4-A3A0-471C-BA4E-0AFE4CCB1F3F}"/>
          </ac:cxnSpMkLst>
        </pc:cxnChg>
        <pc:cxnChg chg="mod">
          <ac:chgData name="Hong-Yi Chen" userId="9bcf463a73b3d25e" providerId="LiveId" clId="{603264ED-8778-418E-9A55-754D26C6B857}" dt="2023-10-15T14:54:27.851" v="7" actId="108"/>
          <ac:cxnSpMkLst>
            <pc:docMk/>
            <pc:sldMk cId="2804078288" sldId="2074"/>
            <ac:cxnSpMk id="104" creationId="{B66A9E1E-4C53-4558-A7B2-5DCAAEFCEAB3}"/>
          </ac:cxnSpMkLst>
        </pc:cxnChg>
        <pc:cxnChg chg="mod">
          <ac:chgData name="Hong-Yi Chen" userId="9bcf463a73b3d25e" providerId="LiveId" clId="{603264ED-8778-418E-9A55-754D26C6B857}" dt="2023-10-15T14:54:27.851" v="7" actId="108"/>
          <ac:cxnSpMkLst>
            <pc:docMk/>
            <pc:sldMk cId="2804078288" sldId="2074"/>
            <ac:cxnSpMk id="105" creationId="{CEA49CC4-3B6C-4960-8497-7E722EC9CA29}"/>
          </ac:cxnSpMkLst>
        </pc:cxnChg>
        <pc:cxnChg chg="mod">
          <ac:chgData name="Hong-Yi Chen" userId="9bcf463a73b3d25e" providerId="LiveId" clId="{603264ED-8778-418E-9A55-754D26C6B857}" dt="2023-10-15T14:54:27.851" v="7" actId="108"/>
          <ac:cxnSpMkLst>
            <pc:docMk/>
            <pc:sldMk cId="2804078288" sldId="2074"/>
            <ac:cxnSpMk id="106" creationId="{BA029F82-17CD-4F2A-A734-ED94A212DF53}"/>
          </ac:cxnSpMkLst>
        </pc:cxnChg>
        <pc:cxnChg chg="mod">
          <ac:chgData name="Hong-Yi Chen" userId="9bcf463a73b3d25e" providerId="LiveId" clId="{603264ED-8778-418E-9A55-754D26C6B857}" dt="2023-10-15T14:54:27.851" v="7" actId="108"/>
          <ac:cxnSpMkLst>
            <pc:docMk/>
            <pc:sldMk cId="2804078288" sldId="2074"/>
            <ac:cxnSpMk id="107" creationId="{C877CF14-FD84-45FA-ACC8-5399548B244F}"/>
          </ac:cxnSpMkLst>
        </pc:cxnChg>
        <pc:cxnChg chg="mod">
          <ac:chgData name="Hong-Yi Chen" userId="9bcf463a73b3d25e" providerId="LiveId" clId="{603264ED-8778-418E-9A55-754D26C6B857}" dt="2023-10-15T14:54:27.851" v="7" actId="108"/>
          <ac:cxnSpMkLst>
            <pc:docMk/>
            <pc:sldMk cId="2804078288" sldId="2074"/>
            <ac:cxnSpMk id="108" creationId="{C061185B-7759-4550-847B-EB7F618EBAC4}"/>
          </ac:cxnSpMkLst>
        </pc:cxnChg>
        <pc:cxnChg chg="mod">
          <ac:chgData name="Hong-Yi Chen" userId="9bcf463a73b3d25e" providerId="LiveId" clId="{603264ED-8778-418E-9A55-754D26C6B857}" dt="2023-10-15T14:54:27.851" v="7" actId="108"/>
          <ac:cxnSpMkLst>
            <pc:docMk/>
            <pc:sldMk cId="2804078288" sldId="2074"/>
            <ac:cxnSpMk id="109" creationId="{5BBEE068-7702-4DA4-BA8C-B703A058E818}"/>
          </ac:cxnSpMkLst>
        </pc:cxnChg>
        <pc:cxnChg chg="mod">
          <ac:chgData name="Hong-Yi Chen" userId="9bcf463a73b3d25e" providerId="LiveId" clId="{603264ED-8778-418E-9A55-754D26C6B857}" dt="2023-10-15T14:54:27.851" v="7" actId="108"/>
          <ac:cxnSpMkLst>
            <pc:docMk/>
            <pc:sldMk cId="2804078288" sldId="2074"/>
            <ac:cxnSpMk id="110" creationId="{43F29493-1387-40CB-8527-9C6062E375F9}"/>
          </ac:cxnSpMkLst>
        </pc:cxnChg>
        <pc:cxnChg chg="mod">
          <ac:chgData name="Hong-Yi Chen" userId="9bcf463a73b3d25e" providerId="LiveId" clId="{603264ED-8778-418E-9A55-754D26C6B857}" dt="2023-10-15T14:54:27.851" v="7" actId="108"/>
          <ac:cxnSpMkLst>
            <pc:docMk/>
            <pc:sldMk cId="2804078288" sldId="2074"/>
            <ac:cxnSpMk id="111" creationId="{F518FF52-826A-4EC9-9348-6629953C3FDD}"/>
          </ac:cxnSpMkLst>
        </pc:cxnChg>
      </pc:sldChg>
      <pc:sldChg chg="addSp delSp modSp mod">
        <pc:chgData name="Hong-Yi Chen" userId="9bcf463a73b3d25e" providerId="LiveId" clId="{603264ED-8778-418E-9A55-754D26C6B857}" dt="2023-10-15T15:02:44.725" v="227" actId="478"/>
        <pc:sldMkLst>
          <pc:docMk/>
          <pc:sldMk cId="237512187" sldId="2081"/>
        </pc:sldMkLst>
        <pc:spChg chg="mod">
          <ac:chgData name="Hong-Yi Chen" userId="9bcf463a73b3d25e" providerId="LiveId" clId="{603264ED-8778-418E-9A55-754D26C6B857}" dt="2023-10-15T15:02:28.189" v="226" actId="1038"/>
          <ac:spMkLst>
            <pc:docMk/>
            <pc:sldMk cId="237512187" sldId="2081"/>
            <ac:spMk id="200" creationId="{DB485B08-7428-434A-94B5-8CF485B2813A}"/>
          </ac:spMkLst>
        </pc:spChg>
        <pc:spChg chg="mod">
          <ac:chgData name="Hong-Yi Chen" userId="9bcf463a73b3d25e" providerId="LiveId" clId="{603264ED-8778-418E-9A55-754D26C6B857}" dt="2023-10-15T14:52:59.349" v="2" actId="1076"/>
          <ac:spMkLst>
            <pc:docMk/>
            <pc:sldMk cId="237512187" sldId="2081"/>
            <ac:spMk id="202" creationId="{AF2C9C53-10A1-40F8-A536-8643EBD35DFC}"/>
          </ac:spMkLst>
        </pc:spChg>
        <pc:spChg chg="mod">
          <ac:chgData name="Hong-Yi Chen" userId="9bcf463a73b3d25e" providerId="LiveId" clId="{603264ED-8778-418E-9A55-754D26C6B857}" dt="2023-10-15T15:01:32.139" v="223" actId="1038"/>
          <ac:spMkLst>
            <pc:docMk/>
            <pc:sldMk cId="237512187" sldId="2081"/>
            <ac:spMk id="203" creationId="{EEC98414-0A68-4468-A644-67B3C588AB7D}"/>
          </ac:spMkLst>
        </pc:spChg>
        <pc:spChg chg="mod">
          <ac:chgData name="Hong-Yi Chen" userId="9bcf463a73b3d25e" providerId="LiveId" clId="{603264ED-8778-418E-9A55-754D26C6B857}" dt="2023-10-15T15:02:05.403" v="224" actId="1037"/>
          <ac:spMkLst>
            <pc:docMk/>
            <pc:sldMk cId="237512187" sldId="2081"/>
            <ac:spMk id="207" creationId="{886CDDCF-EF94-4F7D-B862-91A35C0FCF51}"/>
          </ac:spMkLst>
        </pc:spChg>
        <pc:grpChg chg="del">
          <ac:chgData name="Hong-Yi Chen" userId="9bcf463a73b3d25e" providerId="LiveId" clId="{603264ED-8778-418E-9A55-754D26C6B857}" dt="2023-10-15T14:36:07.800" v="0" actId="478"/>
          <ac:grpSpMkLst>
            <pc:docMk/>
            <pc:sldMk cId="237512187" sldId="2081"/>
            <ac:grpSpMk id="247" creationId="{154BC6E7-A28C-4DCF-8900-06662545C017}"/>
          </ac:grpSpMkLst>
        </pc:grpChg>
        <pc:cxnChg chg="add del mod">
          <ac:chgData name="Hong-Yi Chen" userId="9bcf463a73b3d25e" providerId="LiveId" clId="{603264ED-8778-418E-9A55-754D26C6B857}" dt="2023-10-15T15:02:44.725" v="227" actId="478"/>
          <ac:cxnSpMkLst>
            <pc:docMk/>
            <pc:sldMk cId="237512187" sldId="2081"/>
            <ac:cxnSpMk id="3" creationId="{A3ADBBE6-4DDA-43D6-8FF4-63DED4D99C0E}"/>
          </ac:cxnSpMkLst>
        </pc:cxnChg>
      </pc:sldChg>
      <pc:sldChg chg="addSp delSp modSp mod">
        <pc:chgData name="Hong-Yi Chen" userId="9bcf463a73b3d25e" providerId="LiveId" clId="{603264ED-8778-418E-9A55-754D26C6B857}" dt="2023-10-27T14:50:50.862" v="232" actId="478"/>
        <pc:sldMkLst>
          <pc:docMk/>
          <pc:sldMk cId="2215064904" sldId="2112"/>
        </pc:sldMkLst>
        <pc:spChg chg="mod">
          <ac:chgData name="Hong-Yi Chen" userId="9bcf463a73b3d25e" providerId="LiveId" clId="{603264ED-8778-418E-9A55-754D26C6B857}" dt="2023-10-27T14:50:48.298" v="231" actId="207"/>
          <ac:spMkLst>
            <pc:docMk/>
            <pc:sldMk cId="2215064904" sldId="2112"/>
            <ac:spMk id="19" creationId="{6258E6C0-A4DF-48FA-B9BC-EB6E12640FBA}"/>
          </ac:spMkLst>
        </pc:spChg>
        <pc:picChg chg="add del mod">
          <ac:chgData name="Hong-Yi Chen" userId="9bcf463a73b3d25e" providerId="LiveId" clId="{603264ED-8778-418E-9A55-754D26C6B857}" dt="2023-10-27T14:50:50.862" v="232" actId="478"/>
          <ac:picMkLst>
            <pc:docMk/>
            <pc:sldMk cId="2215064904" sldId="2112"/>
            <ac:picMk id="6" creationId="{4C91D502-3FF2-4919-9D54-66CE9E214C3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單元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84971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12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4329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7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00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13.png"/><Relationship Id="rId7" Type="http://schemas.openxmlformats.org/officeDocument/2006/relationships/image" Target="../media/image10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群組 6">
            <a:extLst>
              <a:ext uri="{FF2B5EF4-FFF2-40B4-BE49-F238E27FC236}">
                <a16:creationId xmlns:a16="http://schemas.microsoft.com/office/drawing/2014/main" id="{020725D8-CCF0-4267-ADC5-AD510DA15FFE}"/>
              </a:ext>
            </a:extLst>
          </p:cNvPr>
          <p:cNvGrpSpPr/>
          <p:nvPr/>
        </p:nvGrpSpPr>
        <p:grpSpPr>
          <a:xfrm>
            <a:off x="729327" y="2144527"/>
            <a:ext cx="7992532" cy="871705"/>
            <a:chOff x="729327" y="2144527"/>
            <a:chExt cx="7992532" cy="871705"/>
          </a:xfrm>
        </p:grpSpPr>
        <p:sp>
          <p:nvSpPr>
            <p:cNvPr id="2" name="矩形 1">
              <a:extLst>
                <a:ext uri="{FF2B5EF4-FFF2-40B4-BE49-F238E27FC236}">
                  <a16:creationId xmlns:a16="http://schemas.microsoft.com/office/drawing/2014/main" id="{C55D58AB-4123-4CC4-BA7C-BBD8DDEB4E2F}"/>
                </a:ext>
              </a:extLst>
            </p:cNvPr>
            <p:cNvSpPr/>
            <p:nvPr/>
          </p:nvSpPr>
          <p:spPr>
            <a:xfrm>
              <a:off x="729327" y="2144527"/>
              <a:ext cx="7992532" cy="871705"/>
            </a:xfrm>
            <a:prstGeom prst="rect">
              <a:avLst/>
            </a:prstGeom>
            <a:solidFill>
              <a:srgbClr val="FF858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125" name="矩形: 圓角 124">
              <a:extLst>
                <a:ext uri="{FF2B5EF4-FFF2-40B4-BE49-F238E27FC236}">
                  <a16:creationId xmlns:a16="http://schemas.microsoft.com/office/drawing/2014/main" id="{68400D68-BA5D-48DD-AF50-58ABF5EDD455}"/>
                </a:ext>
              </a:extLst>
            </p:cNvPr>
            <p:cNvSpPr/>
            <p:nvPr/>
          </p:nvSpPr>
          <p:spPr>
            <a:xfrm>
              <a:off x="806878" y="2224551"/>
              <a:ext cx="2639460" cy="711656"/>
            </a:xfrm>
            <a:prstGeom prst="roundRect">
              <a:avLst>
                <a:gd name="adj" fmla="val 0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2000" b="1" dirty="0">
                  <a:solidFill>
                    <a:srgbClr val="FFEFEF"/>
                  </a:solidFill>
                  <a:latin typeface="Arial" panose="020B0604020202020204" pitchFamily="34" charset="0"/>
                  <a:ea typeface="微軟正黑體" panose="020B0604030504040204" pitchFamily="34" charset="-120"/>
                  <a:cs typeface="Arial" panose="020B0604020202020204" pitchFamily="34" charset="0"/>
                </a:rPr>
                <a:t>1680</a:t>
              </a:r>
              <a:r>
                <a:rPr lang="zh-TW" altLang="en-US" sz="2000" b="1" dirty="0">
                  <a:solidFill>
                    <a:srgbClr val="FFEFEF"/>
                  </a:solidFill>
                  <a:latin typeface="Arial" panose="020B0604020202020204" pitchFamily="34" charset="0"/>
                  <a:ea typeface="微軟正黑體" panose="020B0604030504040204" pitchFamily="34" charset="-120"/>
                  <a:cs typeface="Arial" panose="020B0604020202020204" pitchFamily="34" charset="0"/>
                </a:rPr>
                <a:t> </a:t>
              </a:r>
              <a:r>
                <a:rPr lang="en-US" altLang="zh-TW" sz="2000" b="1" dirty="0">
                  <a:solidFill>
                    <a:srgbClr val="FFEFEF"/>
                  </a:solidFill>
                  <a:latin typeface="Arial" panose="020B0604020202020204" pitchFamily="34" charset="0"/>
                  <a:ea typeface="微軟正黑體" panose="020B0604030504040204" pitchFamily="34" charset="-120"/>
                  <a:cs typeface="Arial" panose="020B0604020202020204" pitchFamily="34" charset="0"/>
                </a:rPr>
                <a:t>Huygens</a:t>
              </a:r>
            </a:p>
            <a:p>
              <a:r>
                <a:rPr lang="zh-TW" altLang="en-US" sz="3600" b="1" dirty="0">
                  <a:solidFill>
                    <a:srgbClr val="FFEFEF"/>
                  </a:solidFill>
                  <a:latin typeface="Arial" panose="020B0604020202020204" pitchFamily="34" charset="0"/>
                  <a:ea typeface="微軟正黑體" panose="020B0604030504040204" pitchFamily="34" charset="-120"/>
                  <a:cs typeface="Arial" panose="020B0604020202020204" pitchFamily="34" charset="0"/>
                </a:rPr>
                <a:t>波動說</a:t>
              </a:r>
            </a:p>
          </p:txBody>
        </p:sp>
      </p:grpSp>
      <p:grpSp>
        <p:nvGrpSpPr>
          <p:cNvPr id="3" name="群組 2">
            <a:extLst>
              <a:ext uri="{FF2B5EF4-FFF2-40B4-BE49-F238E27FC236}">
                <a16:creationId xmlns:a16="http://schemas.microsoft.com/office/drawing/2014/main" id="{8CA51CC7-3F27-4090-8A3C-A9B650D335AE}"/>
              </a:ext>
            </a:extLst>
          </p:cNvPr>
          <p:cNvGrpSpPr/>
          <p:nvPr/>
        </p:nvGrpSpPr>
        <p:grpSpPr>
          <a:xfrm>
            <a:off x="729327" y="4746134"/>
            <a:ext cx="7992532" cy="871705"/>
            <a:chOff x="729327" y="4746134"/>
            <a:chExt cx="7992532" cy="871705"/>
          </a:xfrm>
        </p:grpSpPr>
        <p:sp>
          <p:nvSpPr>
            <p:cNvPr id="124" name="矩形 123">
              <a:extLst>
                <a:ext uri="{FF2B5EF4-FFF2-40B4-BE49-F238E27FC236}">
                  <a16:creationId xmlns:a16="http://schemas.microsoft.com/office/drawing/2014/main" id="{CCB295B3-89AA-43AF-849C-B75C21CA09BE}"/>
                </a:ext>
              </a:extLst>
            </p:cNvPr>
            <p:cNvSpPr/>
            <p:nvPr/>
          </p:nvSpPr>
          <p:spPr>
            <a:xfrm>
              <a:off x="729327" y="4746134"/>
              <a:ext cx="7992532" cy="871705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126" name="矩形: 圓角 125">
              <a:extLst>
                <a:ext uri="{FF2B5EF4-FFF2-40B4-BE49-F238E27FC236}">
                  <a16:creationId xmlns:a16="http://schemas.microsoft.com/office/drawing/2014/main" id="{CBC1D82E-98BD-49FC-B547-9E2A0D30BFCA}"/>
                </a:ext>
              </a:extLst>
            </p:cNvPr>
            <p:cNvSpPr/>
            <p:nvPr/>
          </p:nvSpPr>
          <p:spPr>
            <a:xfrm>
              <a:off x="806878" y="4826158"/>
              <a:ext cx="2639460" cy="711656"/>
            </a:xfrm>
            <a:prstGeom prst="roundRect">
              <a:avLst>
                <a:gd name="adj" fmla="val 0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2000" b="1" dirty="0">
                  <a:solidFill>
                    <a:srgbClr val="F1F8EC"/>
                  </a:solidFill>
                  <a:latin typeface="Arial" panose="020B0604020202020204" pitchFamily="34" charset="0"/>
                  <a:ea typeface="微軟正黑體" panose="020B0604030504040204" pitchFamily="34" charset="-120"/>
                  <a:cs typeface="Arial" panose="020B0604020202020204" pitchFamily="34" charset="0"/>
                </a:rPr>
                <a:t>1905</a:t>
              </a:r>
              <a:r>
                <a:rPr lang="zh-TW" altLang="en-US" sz="2000" b="1" dirty="0">
                  <a:solidFill>
                    <a:srgbClr val="F1F8EC"/>
                  </a:solidFill>
                  <a:latin typeface="Arial" panose="020B0604020202020204" pitchFamily="34" charset="0"/>
                  <a:ea typeface="微軟正黑體" panose="020B0604030504040204" pitchFamily="34" charset="-120"/>
                  <a:cs typeface="Arial" panose="020B0604020202020204" pitchFamily="34" charset="0"/>
                </a:rPr>
                <a:t> </a:t>
              </a:r>
              <a:r>
                <a:rPr lang="en-US" altLang="zh-TW" sz="2000" b="1" dirty="0">
                  <a:solidFill>
                    <a:srgbClr val="F1F8EC"/>
                  </a:solidFill>
                  <a:latin typeface="Arial" panose="020B0604020202020204" pitchFamily="34" charset="0"/>
                  <a:ea typeface="微軟正黑體" panose="020B0604030504040204" pitchFamily="34" charset="-120"/>
                  <a:cs typeface="Arial" panose="020B0604020202020204" pitchFamily="34" charset="0"/>
                </a:rPr>
                <a:t>Einstein</a:t>
              </a:r>
            </a:p>
            <a:p>
              <a:r>
                <a:rPr lang="zh-TW" altLang="en-US" sz="3600" b="1" dirty="0">
                  <a:solidFill>
                    <a:srgbClr val="F1F8EC"/>
                  </a:solidFill>
                  <a:latin typeface="Arial" panose="020B0604020202020204" pitchFamily="34" charset="0"/>
                  <a:ea typeface="微軟正黑體" panose="020B0604030504040204" pitchFamily="34" charset="-120"/>
                  <a:cs typeface="Arial" panose="020B0604020202020204" pitchFamily="34" charset="0"/>
                </a:rPr>
                <a:t>粒子說</a:t>
              </a:r>
            </a:p>
          </p:txBody>
        </p:sp>
      </p:grpSp>
      <p:sp>
        <p:nvSpPr>
          <p:cNvPr id="9" name="矩形: 圓角化同側角落 8">
            <a:extLst>
              <a:ext uri="{FF2B5EF4-FFF2-40B4-BE49-F238E27FC236}">
                <a16:creationId xmlns:a16="http://schemas.microsoft.com/office/drawing/2014/main" id="{2B4E5DF8-A41B-4DFF-864A-A836BB3F11E5}"/>
              </a:ext>
            </a:extLst>
          </p:cNvPr>
          <p:cNvSpPr/>
          <p:nvPr/>
        </p:nvSpPr>
        <p:spPr>
          <a:xfrm>
            <a:off x="729333" y="-1"/>
            <a:ext cx="2646878" cy="1648801"/>
          </a:xfrm>
          <a:prstGeom prst="round2SameRect">
            <a:avLst>
              <a:gd name="adj1" fmla="val 0"/>
              <a:gd name="adj2" fmla="val 28283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32DF71A0-DB64-458C-B675-4EBCAB89C804}"/>
              </a:ext>
            </a:extLst>
          </p:cNvPr>
          <p:cNvSpPr txBox="1"/>
          <p:nvPr/>
        </p:nvSpPr>
        <p:spPr>
          <a:xfrm>
            <a:off x="730010" y="417046"/>
            <a:ext cx="2646878" cy="759182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defTabSz="1088611">
              <a:lnSpc>
                <a:spcPts val="5200"/>
              </a:lnSpc>
            </a:pPr>
            <a:r>
              <a:rPr lang="zh-TW" altLang="en-US" sz="4800" b="1" kern="1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光的本質</a:t>
            </a:r>
            <a:endParaRPr lang="zh-TW" altLang="zh-TW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13" name="群組 12">
            <a:extLst>
              <a:ext uri="{FF2B5EF4-FFF2-40B4-BE49-F238E27FC236}">
                <a16:creationId xmlns:a16="http://schemas.microsoft.com/office/drawing/2014/main" id="{91E1C92A-606A-40AB-8F21-7880ED2D513C}"/>
              </a:ext>
            </a:extLst>
          </p:cNvPr>
          <p:cNvGrpSpPr/>
          <p:nvPr/>
        </p:nvGrpSpPr>
        <p:grpSpPr>
          <a:xfrm>
            <a:off x="729332" y="3069638"/>
            <a:ext cx="7992533" cy="1620579"/>
            <a:chOff x="729332" y="3069638"/>
            <a:chExt cx="7992533" cy="1620579"/>
          </a:xfrm>
        </p:grpSpPr>
        <p:sp>
          <p:nvSpPr>
            <p:cNvPr id="26" name="矩形 25">
              <a:extLst>
                <a:ext uri="{FF2B5EF4-FFF2-40B4-BE49-F238E27FC236}">
                  <a16:creationId xmlns:a16="http://schemas.microsoft.com/office/drawing/2014/main" id="{E92E308F-DC14-4DA6-B0C5-556331CC70DC}"/>
                </a:ext>
              </a:extLst>
            </p:cNvPr>
            <p:cNvSpPr/>
            <p:nvPr/>
          </p:nvSpPr>
          <p:spPr>
            <a:xfrm>
              <a:off x="729332" y="3071897"/>
              <a:ext cx="7992533" cy="1615538"/>
            </a:xfrm>
            <a:prstGeom prst="rect">
              <a:avLst/>
            </a:prstGeom>
            <a:solidFill>
              <a:srgbClr val="DEEAF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pic>
          <p:nvPicPr>
            <p:cNvPr id="27" name="圖片 26">
              <a:extLst>
                <a:ext uri="{FF2B5EF4-FFF2-40B4-BE49-F238E27FC236}">
                  <a16:creationId xmlns:a16="http://schemas.microsoft.com/office/drawing/2014/main" id="{30FB2435-887A-4DD9-9290-5C0083561B2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alphaModFix amt="70000"/>
            </a:blip>
            <a:stretch>
              <a:fillRect/>
            </a:stretch>
          </p:blipFill>
          <p:spPr>
            <a:xfrm>
              <a:off x="5401472" y="3069639"/>
              <a:ext cx="257175" cy="1620055"/>
            </a:xfrm>
            <a:prstGeom prst="rect">
              <a:avLst/>
            </a:prstGeom>
            <a:effectLst>
              <a:softEdge rad="12700"/>
            </a:effectLst>
          </p:spPr>
        </p:pic>
        <p:cxnSp>
          <p:nvCxnSpPr>
            <p:cNvPr id="29" name="直線接點 28">
              <a:extLst>
                <a:ext uri="{FF2B5EF4-FFF2-40B4-BE49-F238E27FC236}">
                  <a16:creationId xmlns:a16="http://schemas.microsoft.com/office/drawing/2014/main" id="{56D1351C-998B-45C6-8992-A834D1D1E420}"/>
                </a:ext>
              </a:extLst>
            </p:cNvPr>
            <p:cNvCxnSpPr>
              <a:cxnSpLocks/>
            </p:cNvCxnSpPr>
            <p:nvPr/>
          </p:nvCxnSpPr>
          <p:spPr>
            <a:xfrm>
              <a:off x="6810379" y="3070800"/>
              <a:ext cx="0" cy="1612800"/>
            </a:xfrm>
            <a:prstGeom prst="line">
              <a:avLst/>
            </a:prstGeom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接點 29">
              <a:extLst>
                <a:ext uri="{FF2B5EF4-FFF2-40B4-BE49-F238E27FC236}">
                  <a16:creationId xmlns:a16="http://schemas.microsoft.com/office/drawing/2014/main" id="{67800910-A03A-4390-A641-0DD0C473D7DB}"/>
                </a:ext>
              </a:extLst>
            </p:cNvPr>
            <p:cNvCxnSpPr>
              <a:cxnSpLocks/>
            </p:cNvCxnSpPr>
            <p:nvPr/>
          </p:nvCxnSpPr>
          <p:spPr>
            <a:xfrm>
              <a:off x="5974560" y="3070800"/>
              <a:ext cx="0" cy="1612800"/>
            </a:xfrm>
            <a:prstGeom prst="line">
              <a:avLst/>
            </a:prstGeom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接點 30">
              <a:extLst>
                <a:ext uri="{FF2B5EF4-FFF2-40B4-BE49-F238E27FC236}">
                  <a16:creationId xmlns:a16="http://schemas.microsoft.com/office/drawing/2014/main" id="{648E5514-48AA-4A55-83F2-BB04431D6A43}"/>
                </a:ext>
              </a:extLst>
            </p:cNvPr>
            <p:cNvCxnSpPr>
              <a:cxnSpLocks/>
            </p:cNvCxnSpPr>
            <p:nvPr/>
          </p:nvCxnSpPr>
          <p:spPr>
            <a:xfrm>
              <a:off x="4526760" y="3070800"/>
              <a:ext cx="0" cy="1612800"/>
            </a:xfrm>
            <a:prstGeom prst="line">
              <a:avLst/>
            </a:prstGeom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接點 31">
              <a:extLst>
                <a:ext uri="{FF2B5EF4-FFF2-40B4-BE49-F238E27FC236}">
                  <a16:creationId xmlns:a16="http://schemas.microsoft.com/office/drawing/2014/main" id="{02404D08-0767-478C-8CE5-2FCC0220C143}"/>
                </a:ext>
              </a:extLst>
            </p:cNvPr>
            <p:cNvCxnSpPr>
              <a:cxnSpLocks/>
            </p:cNvCxnSpPr>
            <p:nvPr/>
          </p:nvCxnSpPr>
          <p:spPr>
            <a:xfrm>
              <a:off x="3625219" y="3070800"/>
              <a:ext cx="0" cy="1612800"/>
            </a:xfrm>
            <a:prstGeom prst="line">
              <a:avLst/>
            </a:prstGeom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接點 32">
              <a:extLst>
                <a:ext uri="{FF2B5EF4-FFF2-40B4-BE49-F238E27FC236}">
                  <a16:creationId xmlns:a16="http://schemas.microsoft.com/office/drawing/2014/main" id="{E6912DD2-4F23-4FBE-A9E0-032C8BDB15DE}"/>
                </a:ext>
              </a:extLst>
            </p:cNvPr>
            <p:cNvCxnSpPr>
              <a:cxnSpLocks/>
            </p:cNvCxnSpPr>
            <p:nvPr/>
          </p:nvCxnSpPr>
          <p:spPr>
            <a:xfrm>
              <a:off x="2788923" y="3072019"/>
              <a:ext cx="0" cy="1612800"/>
            </a:xfrm>
            <a:prstGeom prst="line">
              <a:avLst/>
            </a:prstGeom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文字方塊 33">
              <a:extLst>
                <a:ext uri="{FF2B5EF4-FFF2-40B4-BE49-F238E27FC236}">
                  <a16:creationId xmlns:a16="http://schemas.microsoft.com/office/drawing/2014/main" id="{8A77F09A-BACC-4A92-9E31-85A9AE1CFF1F}"/>
                </a:ext>
              </a:extLst>
            </p:cNvPr>
            <p:cNvSpPr txBox="1"/>
            <p:nvPr/>
          </p:nvSpPr>
          <p:spPr>
            <a:xfrm>
              <a:off x="5588613" y="3546149"/>
              <a:ext cx="746358" cy="707886"/>
            </a:xfrm>
            <a:prstGeom prst="rect">
              <a:avLst/>
            </a:prstGeom>
            <a:noFill/>
            <a:ln w="76200"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eaVert" wrap="none" rtlCol="0">
              <a:spAutoFit/>
            </a:bodyPr>
            <a:lstStyle/>
            <a:p>
              <a:pPr defTabSz="1088611">
                <a:lnSpc>
                  <a:spcPts val="5200"/>
                </a:lnSpc>
              </a:pPr>
              <a:r>
                <a:rPr lang="zh-TW" altLang="en-US" sz="1600" b="1" dirty="0">
                  <a:solidFill>
                    <a:srgbClr val="CC99FF"/>
                  </a:solidFill>
                  <a:uFillTx/>
                  <a:latin typeface="Arial" panose="020B0604020202020204" pitchFamily="34" charset="0"/>
                  <a:ea typeface="微軟正黑體" panose="020B0604030504040204" pitchFamily="34" charset="-120"/>
                  <a:cs typeface="Arial" panose="020B0604020202020204" pitchFamily="34" charset="0"/>
                </a:rPr>
                <a:t>紫外線</a:t>
              </a:r>
            </a:p>
          </p:txBody>
        </p:sp>
        <p:sp>
          <p:nvSpPr>
            <p:cNvPr id="35" name="文字方塊 34">
              <a:extLst>
                <a:ext uri="{FF2B5EF4-FFF2-40B4-BE49-F238E27FC236}">
                  <a16:creationId xmlns:a16="http://schemas.microsoft.com/office/drawing/2014/main" id="{3FBA2F87-C595-411D-B197-FDDAD94C881D}"/>
                </a:ext>
              </a:extLst>
            </p:cNvPr>
            <p:cNvSpPr txBox="1"/>
            <p:nvPr/>
          </p:nvSpPr>
          <p:spPr>
            <a:xfrm>
              <a:off x="6184721" y="3623092"/>
              <a:ext cx="415498" cy="553998"/>
            </a:xfrm>
            <a:prstGeom prst="rect">
              <a:avLst/>
            </a:prstGeom>
            <a:noFill/>
            <a:ln w="76200"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pPr algn="ctr" defTabSz="1088611">
                <a:lnSpc>
                  <a:spcPts val="1800"/>
                </a:lnSpc>
              </a:pPr>
              <a:r>
                <a:rPr lang="en-US" altLang="zh-TW" b="1" dirty="0">
                  <a:solidFill>
                    <a:schemeClr val="bg2">
                      <a:lumMod val="50000"/>
                    </a:schemeClr>
                  </a:solidFill>
                  <a:uFillTx/>
                  <a:latin typeface="Arial" panose="020B0604020202020204" pitchFamily="34" charset="0"/>
                  <a:ea typeface="微軟正黑體" panose="020B0604030504040204" pitchFamily="34" charset="-120"/>
                  <a:cs typeface="Arial" panose="020B0604020202020204" pitchFamily="34" charset="0"/>
                </a:rPr>
                <a:t>X</a:t>
              </a:r>
            </a:p>
            <a:p>
              <a:pPr algn="ctr" defTabSz="1088611">
                <a:lnSpc>
                  <a:spcPts val="1800"/>
                </a:lnSpc>
              </a:pPr>
              <a:r>
                <a:rPr lang="zh-TW" altLang="en-US" b="1" dirty="0">
                  <a:solidFill>
                    <a:schemeClr val="bg2">
                      <a:lumMod val="50000"/>
                    </a:schemeClr>
                  </a:solidFill>
                  <a:uFillTx/>
                  <a:latin typeface="Arial" panose="020B0604020202020204" pitchFamily="34" charset="0"/>
                  <a:ea typeface="微軟正黑體" panose="020B0604030504040204" pitchFamily="34" charset="-120"/>
                  <a:cs typeface="Arial" panose="020B0604020202020204" pitchFamily="34" charset="0"/>
                </a:rPr>
                <a:t>光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文字方塊 35">
                  <a:extLst>
                    <a:ext uri="{FF2B5EF4-FFF2-40B4-BE49-F238E27FC236}">
                      <a16:creationId xmlns:a16="http://schemas.microsoft.com/office/drawing/2014/main" id="{2C0BF9AA-064D-435C-9C27-47B227616176}"/>
                    </a:ext>
                  </a:extLst>
                </p:cNvPr>
                <p:cNvSpPr txBox="1"/>
                <p:nvPr/>
              </p:nvSpPr>
              <p:spPr>
                <a:xfrm>
                  <a:off x="7345110" y="3507676"/>
                  <a:ext cx="433900" cy="784830"/>
                </a:xfrm>
                <a:prstGeom prst="rect">
                  <a:avLst/>
                </a:prstGeom>
                <a:noFill/>
                <a:ln w="76200">
                  <a:noFill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rtlCol="0">
                  <a:spAutoFit/>
                </a:bodyPr>
                <a:lstStyle/>
                <a:p>
                  <a:pPr algn="ctr" defTabSz="1088611">
                    <a:lnSpc>
                      <a:spcPts val="1800"/>
                    </a:lnSpc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b="1" i="0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uFillTx/>
                            <a:latin typeface="Cambria Math" panose="02040503050406030204" pitchFamily="18" charset="0"/>
                            <a:ea typeface="微軟正黑體" panose="020B0604030504040204" pitchFamily="34" charset="-120"/>
                            <a:cs typeface="Arial" panose="020B0604020202020204" pitchFamily="34" charset="0"/>
                          </a:rPr>
                          <m:t>𝛄</m:t>
                        </m:r>
                      </m:oMath>
                    </m:oMathPara>
                  </a14:m>
                  <a:endParaRPr lang="en-US" altLang="zh-TW" b="1" dirty="0">
                    <a:solidFill>
                      <a:schemeClr val="bg1">
                        <a:lumMod val="75000"/>
                      </a:schemeClr>
                    </a:solidFill>
                    <a:uFillTx/>
                    <a:latin typeface="Arial" panose="020B0604020202020204" pitchFamily="34" charset="0"/>
                    <a:ea typeface="微軟正黑體" panose="020B0604030504040204" pitchFamily="34" charset="-120"/>
                    <a:cs typeface="Arial" panose="020B0604020202020204" pitchFamily="34" charset="0"/>
                  </a:endParaRPr>
                </a:p>
                <a:p>
                  <a:pPr algn="ctr" defTabSz="1088611">
                    <a:lnSpc>
                      <a:spcPts val="1800"/>
                    </a:lnSpc>
                  </a:pPr>
                  <a:r>
                    <a:rPr lang="zh-TW" altLang="en-US" b="1" dirty="0">
                      <a:solidFill>
                        <a:schemeClr val="bg1">
                          <a:lumMod val="75000"/>
                        </a:schemeClr>
                      </a:solidFill>
                      <a:latin typeface="Arial" panose="020B0604020202020204" pitchFamily="34" charset="0"/>
                      <a:ea typeface="微軟正黑體" panose="020B0604030504040204" pitchFamily="34" charset="-120"/>
                      <a:cs typeface="Arial" panose="020B0604020202020204" pitchFamily="34" charset="0"/>
                    </a:rPr>
                    <a:t>射</a:t>
                  </a:r>
                  <a:endParaRPr lang="en-US" altLang="zh-TW" b="1" dirty="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ea typeface="微軟正黑體" panose="020B0604030504040204" pitchFamily="34" charset="-120"/>
                    <a:cs typeface="Arial" panose="020B0604020202020204" pitchFamily="34" charset="0"/>
                  </a:endParaRPr>
                </a:p>
                <a:p>
                  <a:pPr algn="ctr" defTabSz="1088611">
                    <a:lnSpc>
                      <a:spcPts val="1800"/>
                    </a:lnSpc>
                  </a:pPr>
                  <a:r>
                    <a:rPr lang="zh-TW" altLang="en-US" b="1" dirty="0">
                      <a:solidFill>
                        <a:schemeClr val="bg1">
                          <a:lumMod val="75000"/>
                        </a:schemeClr>
                      </a:solidFill>
                      <a:latin typeface="Arial" panose="020B0604020202020204" pitchFamily="34" charset="0"/>
                      <a:ea typeface="微軟正黑體" panose="020B0604030504040204" pitchFamily="34" charset="-120"/>
                      <a:cs typeface="Arial" panose="020B0604020202020204" pitchFamily="34" charset="0"/>
                    </a:rPr>
                    <a:t>線</a:t>
                  </a:r>
                  <a:endParaRPr lang="zh-TW" altLang="en-US" b="1" dirty="0">
                    <a:solidFill>
                      <a:schemeClr val="bg1">
                        <a:lumMod val="75000"/>
                      </a:schemeClr>
                    </a:solidFill>
                    <a:uFillTx/>
                    <a:latin typeface="Arial" panose="020B0604020202020204" pitchFamily="34" charset="0"/>
                    <a:ea typeface="微軟正黑體" panose="020B0604030504040204" pitchFamily="34" charset="-12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36" name="文字方塊 35">
                  <a:extLst>
                    <a:ext uri="{FF2B5EF4-FFF2-40B4-BE49-F238E27FC236}">
                      <a16:creationId xmlns:a16="http://schemas.microsoft.com/office/drawing/2014/main" id="{2C0BF9AA-064D-435C-9C27-47B22761617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45110" y="3507676"/>
                  <a:ext cx="433900" cy="784830"/>
                </a:xfrm>
                <a:prstGeom prst="rect">
                  <a:avLst/>
                </a:prstGeom>
                <a:blipFill>
                  <a:blip r:embed="rId3"/>
                  <a:stretch>
                    <a:fillRect l="-11268" r="-8451" b="-11628"/>
                  </a:stretch>
                </a:blipFill>
                <a:ln w="76200">
                  <a:noFill/>
                </a:ln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7" name="文字方塊 36">
              <a:extLst>
                <a:ext uri="{FF2B5EF4-FFF2-40B4-BE49-F238E27FC236}">
                  <a16:creationId xmlns:a16="http://schemas.microsoft.com/office/drawing/2014/main" id="{8A37293D-F6E4-4493-95C6-C45BE4D13AE8}"/>
                </a:ext>
              </a:extLst>
            </p:cNvPr>
            <p:cNvSpPr txBox="1"/>
            <p:nvPr/>
          </p:nvSpPr>
          <p:spPr>
            <a:xfrm>
              <a:off x="4772773" y="3546148"/>
              <a:ext cx="746358" cy="707886"/>
            </a:xfrm>
            <a:prstGeom prst="rect">
              <a:avLst/>
            </a:prstGeom>
            <a:noFill/>
            <a:ln w="76200"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eaVert" wrap="none" rtlCol="0">
              <a:spAutoFit/>
            </a:bodyPr>
            <a:lstStyle/>
            <a:p>
              <a:pPr defTabSz="1088611">
                <a:lnSpc>
                  <a:spcPts val="5200"/>
                </a:lnSpc>
              </a:pPr>
              <a:r>
                <a:rPr lang="zh-TW" altLang="en-US" sz="1600" b="1" dirty="0">
                  <a:solidFill>
                    <a:schemeClr val="accent2">
                      <a:lumMod val="60000"/>
                      <a:lumOff val="40000"/>
                    </a:schemeClr>
                  </a:solidFill>
                  <a:latin typeface="Arial" panose="020B0604020202020204" pitchFamily="34" charset="0"/>
                  <a:ea typeface="微軟正黑體" panose="020B0604030504040204" pitchFamily="34" charset="-120"/>
                  <a:cs typeface="Arial" panose="020B0604020202020204" pitchFamily="34" charset="0"/>
                </a:rPr>
                <a:t>紅</a:t>
              </a:r>
              <a:r>
                <a:rPr lang="zh-TW" altLang="en-US" sz="1600" b="1" dirty="0">
                  <a:solidFill>
                    <a:schemeClr val="accent2">
                      <a:lumMod val="60000"/>
                      <a:lumOff val="40000"/>
                    </a:schemeClr>
                  </a:solidFill>
                  <a:uFillTx/>
                  <a:latin typeface="Arial" panose="020B0604020202020204" pitchFamily="34" charset="0"/>
                  <a:ea typeface="微軟正黑體" panose="020B0604030504040204" pitchFamily="34" charset="-120"/>
                  <a:cs typeface="Arial" panose="020B0604020202020204" pitchFamily="34" charset="0"/>
                </a:rPr>
                <a:t>外線</a:t>
              </a:r>
            </a:p>
          </p:txBody>
        </p:sp>
        <p:sp>
          <p:nvSpPr>
            <p:cNvPr id="38" name="文字方塊 37">
              <a:extLst>
                <a:ext uri="{FF2B5EF4-FFF2-40B4-BE49-F238E27FC236}">
                  <a16:creationId xmlns:a16="http://schemas.microsoft.com/office/drawing/2014/main" id="{A8081091-C115-483A-AC1D-5206DD4024E7}"/>
                </a:ext>
              </a:extLst>
            </p:cNvPr>
            <p:cNvSpPr txBox="1"/>
            <p:nvPr/>
          </p:nvSpPr>
          <p:spPr>
            <a:xfrm>
              <a:off x="3851273" y="3641098"/>
              <a:ext cx="746358" cy="502702"/>
            </a:xfrm>
            <a:prstGeom prst="rect">
              <a:avLst/>
            </a:prstGeom>
            <a:noFill/>
            <a:ln w="76200"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eaVert" wrap="none" rtlCol="0">
              <a:spAutoFit/>
            </a:bodyPr>
            <a:lstStyle/>
            <a:p>
              <a:pPr defTabSz="1088611">
                <a:lnSpc>
                  <a:spcPts val="5200"/>
                </a:lnSpc>
              </a:pPr>
              <a:r>
                <a:rPr lang="zh-TW" altLang="en-US" sz="1600" b="1" dirty="0">
                  <a:solidFill>
                    <a:schemeClr val="accent5">
                      <a:lumMod val="75000"/>
                    </a:schemeClr>
                  </a:solidFill>
                  <a:latin typeface="Arial" panose="020B0604020202020204" pitchFamily="34" charset="0"/>
                  <a:ea typeface="微軟正黑體" panose="020B0604030504040204" pitchFamily="34" charset="-120"/>
                  <a:cs typeface="Arial" panose="020B0604020202020204" pitchFamily="34" charset="0"/>
                </a:rPr>
                <a:t>微波</a:t>
              </a:r>
            </a:p>
          </p:txBody>
        </p:sp>
        <p:sp>
          <p:nvSpPr>
            <p:cNvPr id="39" name="文字方塊 38">
              <a:extLst>
                <a:ext uri="{FF2B5EF4-FFF2-40B4-BE49-F238E27FC236}">
                  <a16:creationId xmlns:a16="http://schemas.microsoft.com/office/drawing/2014/main" id="{10886374-F15C-45E4-9C73-4E5962DF5004}"/>
                </a:ext>
              </a:extLst>
            </p:cNvPr>
            <p:cNvSpPr txBox="1"/>
            <p:nvPr/>
          </p:nvSpPr>
          <p:spPr>
            <a:xfrm>
              <a:off x="2987704" y="3567624"/>
              <a:ext cx="746358" cy="707886"/>
            </a:xfrm>
            <a:prstGeom prst="rect">
              <a:avLst/>
            </a:prstGeom>
            <a:noFill/>
            <a:ln w="76200"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eaVert" wrap="none" rtlCol="0">
              <a:spAutoFit/>
            </a:bodyPr>
            <a:lstStyle/>
            <a:p>
              <a:pPr defTabSz="1088611">
                <a:lnSpc>
                  <a:spcPts val="5200"/>
                </a:lnSpc>
              </a:pPr>
              <a:r>
                <a:rPr lang="zh-TW" altLang="en-US" sz="1600" b="1" dirty="0">
                  <a:solidFill>
                    <a:schemeClr val="accent5">
                      <a:lumMod val="60000"/>
                      <a:lumOff val="40000"/>
                    </a:schemeClr>
                  </a:solidFill>
                  <a:latin typeface="Arial" panose="020B0604020202020204" pitchFamily="34" charset="0"/>
                  <a:ea typeface="微軟正黑體" panose="020B0604030504040204" pitchFamily="34" charset="-120"/>
                  <a:cs typeface="Arial" panose="020B0604020202020204" pitchFamily="34" charset="0"/>
                </a:rPr>
                <a:t>無線電</a:t>
              </a:r>
            </a:p>
          </p:txBody>
        </p:sp>
        <p:grpSp>
          <p:nvGrpSpPr>
            <p:cNvPr id="6" name="群組 5">
              <a:extLst>
                <a:ext uri="{FF2B5EF4-FFF2-40B4-BE49-F238E27FC236}">
                  <a16:creationId xmlns:a16="http://schemas.microsoft.com/office/drawing/2014/main" id="{8CD1C797-6773-4FA5-9FEC-A632EAC7E03A}"/>
                </a:ext>
              </a:extLst>
            </p:cNvPr>
            <p:cNvGrpSpPr/>
            <p:nvPr/>
          </p:nvGrpSpPr>
          <p:grpSpPr>
            <a:xfrm>
              <a:off x="988140" y="3177639"/>
              <a:ext cx="3980638" cy="345876"/>
              <a:chOff x="985775" y="3177635"/>
              <a:chExt cx="3980638" cy="345876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0" name="文字方塊 39">
                    <a:extLst>
                      <a:ext uri="{FF2B5EF4-FFF2-40B4-BE49-F238E27FC236}">
                        <a16:creationId xmlns:a16="http://schemas.microsoft.com/office/drawing/2014/main" id="{8404570E-5FB6-4EE2-96F4-0B438B81C4EB}"/>
                      </a:ext>
                    </a:extLst>
                  </p:cNvPr>
                  <p:cNvSpPr txBox="1"/>
                  <p:nvPr/>
                </p:nvSpPr>
                <p:spPr>
                  <a:xfrm>
                    <a:off x="985775" y="3215730"/>
                    <a:ext cx="562975" cy="307777"/>
                  </a:xfrm>
                  <a:prstGeom prst="rect">
                    <a:avLst/>
                  </a:prstGeom>
                  <a:noFill/>
                  <a:ln w="76200">
                    <a:noFill/>
                  </a:ln>
                </p:spPr>
                <p:style>
                  <a:lnRef idx="2">
                    <a:schemeClr val="accent2"/>
                  </a:lnRef>
                  <a:fillRef idx="1">
                    <a:schemeClr val="lt1"/>
                  </a:fillRef>
                  <a:effectRef idx="0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wrap="none" rtlCol="0">
                    <a:spAutoFit/>
                  </a:bodyPr>
                  <a:lstStyle/>
                  <a:p>
                    <a:pPr defTabSz="1088611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zh-TW" sz="1400" b="1" i="0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uFillTx/>
                              <a:latin typeface="Cambria Math" panose="02040503050406030204" pitchFamily="18" charset="0"/>
                              <a:ea typeface="Latin Modern Math" panose="02000503000000000000" pitchFamily="50" charset="0"/>
                              <a:cs typeface="Arial" panose="020B0604020202020204" pitchFamily="34" charset="0"/>
                            </a:rPr>
                            <m:t>𝟏𝐡𝐳</m:t>
                          </m:r>
                        </m:oMath>
                      </m:oMathPara>
                    </a14:m>
                    <a:endParaRPr lang="zh-TW" altLang="en-US" sz="1400" b="1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uFillTx/>
                      <a:latin typeface="Latin Modern Math" panose="02000503000000000000" pitchFamily="50" charset="0"/>
                      <a:ea typeface="微軟正黑體" panose="020B0604030504040204" pitchFamily="34" charset="-120"/>
                      <a:cs typeface="Arial" panose="020B0604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40" name="文字方塊 39">
                    <a:extLst>
                      <a:ext uri="{FF2B5EF4-FFF2-40B4-BE49-F238E27FC236}">
                        <a16:creationId xmlns:a16="http://schemas.microsoft.com/office/drawing/2014/main" id="{8404570E-5FB6-4EE2-96F4-0B438B81C4EB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85775" y="3215730"/>
                    <a:ext cx="562975" cy="307777"/>
                  </a:xfrm>
                  <a:prstGeom prst="rect">
                    <a:avLst/>
                  </a:prstGeom>
                  <a:blipFill>
                    <a:blip r:embed="rId4"/>
                    <a:stretch>
                      <a:fillRect/>
                    </a:stretch>
                  </a:blipFill>
                  <a:ln w="76200">
                    <a:noFill/>
                  </a:ln>
                </p:spPr>
                <p:txBody>
                  <a:bodyPr/>
                  <a:lstStyle/>
                  <a:p>
                    <a:r>
                      <a:rPr lang="zh-TW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3" name="文字方塊 42">
                    <a:extLst>
                      <a:ext uri="{FF2B5EF4-FFF2-40B4-BE49-F238E27FC236}">
                        <a16:creationId xmlns:a16="http://schemas.microsoft.com/office/drawing/2014/main" id="{BDF94417-1F73-4B7D-95B1-B9D22F6685A5}"/>
                      </a:ext>
                    </a:extLst>
                  </p:cNvPr>
                  <p:cNvSpPr txBox="1"/>
                  <p:nvPr/>
                </p:nvSpPr>
                <p:spPr>
                  <a:xfrm>
                    <a:off x="2695955" y="3177635"/>
                    <a:ext cx="574195" cy="307777"/>
                  </a:xfrm>
                  <a:prstGeom prst="rect">
                    <a:avLst/>
                  </a:prstGeom>
                  <a:noFill/>
                  <a:ln w="76200">
                    <a:noFill/>
                  </a:ln>
                </p:spPr>
                <p:style>
                  <a:lnRef idx="2">
                    <a:schemeClr val="accent2"/>
                  </a:lnRef>
                  <a:fillRef idx="1">
                    <a:schemeClr val="lt1"/>
                  </a:fillRef>
                  <a:effectRef idx="0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wrap="none" rtlCol="0">
                    <a:spAutoFit/>
                  </a:bodyPr>
                  <a:lstStyle/>
                  <a:p>
                    <a:pPr defTabSz="1088611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zh-TW" sz="1400" b="1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  <a:ea typeface="Latin Modern Math" panose="02000503000000000000" pitchFamily="50" charset="0"/>
                              <a:cs typeface="Arial" panose="020B0604020202020204" pitchFamily="34" charset="0"/>
                            </a:rPr>
                            <m:t>𝐌𝐡𝐳</m:t>
                          </m:r>
                        </m:oMath>
                      </m:oMathPara>
                    </a14:m>
                    <a:endParaRPr lang="zh-TW" altLang="en-US" sz="1400" b="1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Cambria Math" panose="02040503050406030204" pitchFamily="18" charset="0"/>
                      <a:ea typeface="Latin Modern Math" panose="02000503000000000000" pitchFamily="50" charset="0"/>
                      <a:cs typeface="Arial" panose="020B0604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43" name="文字方塊 42">
                    <a:extLst>
                      <a:ext uri="{FF2B5EF4-FFF2-40B4-BE49-F238E27FC236}">
                        <a16:creationId xmlns:a16="http://schemas.microsoft.com/office/drawing/2014/main" id="{BDF94417-1F73-4B7D-95B1-B9D22F6685A5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695955" y="3177635"/>
                    <a:ext cx="574195" cy="307777"/>
                  </a:xfrm>
                  <a:prstGeom prst="rect">
                    <a:avLst/>
                  </a:prstGeom>
                  <a:blipFill>
                    <a:blip r:embed="rId5"/>
                    <a:stretch>
                      <a:fillRect/>
                    </a:stretch>
                  </a:blipFill>
                  <a:ln w="76200">
                    <a:noFill/>
                  </a:ln>
                </p:spPr>
                <p:txBody>
                  <a:bodyPr/>
                  <a:lstStyle/>
                  <a:p>
                    <a:r>
                      <a:rPr lang="zh-TW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6" name="文字方塊 45">
                    <a:extLst>
                      <a:ext uri="{FF2B5EF4-FFF2-40B4-BE49-F238E27FC236}">
                        <a16:creationId xmlns:a16="http://schemas.microsoft.com/office/drawing/2014/main" id="{F3259B6C-BEAD-4309-973C-062206BB2111}"/>
                      </a:ext>
                    </a:extLst>
                  </p:cNvPr>
                  <p:cNvSpPr txBox="1"/>
                  <p:nvPr/>
                </p:nvSpPr>
                <p:spPr>
                  <a:xfrm>
                    <a:off x="4429086" y="3177635"/>
                    <a:ext cx="537327" cy="307777"/>
                  </a:xfrm>
                  <a:prstGeom prst="rect">
                    <a:avLst/>
                  </a:prstGeom>
                  <a:noFill/>
                  <a:ln w="76200">
                    <a:noFill/>
                  </a:ln>
                </p:spPr>
                <p:style>
                  <a:lnRef idx="2">
                    <a:schemeClr val="accent2"/>
                  </a:lnRef>
                  <a:fillRef idx="1">
                    <a:schemeClr val="lt1"/>
                  </a:fillRef>
                  <a:effectRef idx="0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wrap="none" rtlCol="0">
                    <a:spAutoFit/>
                  </a:bodyPr>
                  <a:lstStyle/>
                  <a:p>
                    <a:pPr defTabSz="1088611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zh-TW" sz="1400" b="1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  <a:ea typeface="Latin Modern Math" panose="02000503000000000000" pitchFamily="50" charset="0"/>
                              <a:cs typeface="Arial" panose="020B0604020202020204" pitchFamily="34" charset="0"/>
                            </a:rPr>
                            <m:t>𝐓𝐡𝐳</m:t>
                          </m:r>
                        </m:oMath>
                      </m:oMathPara>
                    </a14:m>
                    <a:endParaRPr lang="zh-TW" altLang="en-US" sz="1400" b="1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Cambria Math" panose="02040503050406030204" pitchFamily="18" charset="0"/>
                      <a:ea typeface="Latin Modern Math" panose="02000503000000000000" pitchFamily="50" charset="0"/>
                      <a:cs typeface="Arial" panose="020B0604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46" name="文字方塊 45">
                    <a:extLst>
                      <a:ext uri="{FF2B5EF4-FFF2-40B4-BE49-F238E27FC236}">
                        <a16:creationId xmlns:a16="http://schemas.microsoft.com/office/drawing/2014/main" id="{F3259B6C-BEAD-4309-973C-062206BB2111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429086" y="3177635"/>
                    <a:ext cx="537327" cy="307777"/>
                  </a:xfrm>
                  <a:prstGeom prst="rect">
                    <a:avLst/>
                  </a:prstGeom>
                  <a:blipFill>
                    <a:blip r:embed="rId6"/>
                    <a:stretch>
                      <a:fillRect/>
                    </a:stretch>
                  </a:blipFill>
                  <a:ln w="76200">
                    <a:noFill/>
                  </a:ln>
                </p:spPr>
                <p:txBody>
                  <a:bodyPr/>
                  <a:lstStyle/>
                  <a:p>
                    <a:r>
                      <a:rPr lang="zh-TW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3" name="文字方塊 72">
                    <a:extLst>
                      <a:ext uri="{FF2B5EF4-FFF2-40B4-BE49-F238E27FC236}">
                        <a16:creationId xmlns:a16="http://schemas.microsoft.com/office/drawing/2014/main" id="{C0D344A4-C4B7-4294-87C4-41D0E7086661}"/>
                      </a:ext>
                    </a:extLst>
                  </p:cNvPr>
                  <p:cNvSpPr txBox="1"/>
                  <p:nvPr/>
                </p:nvSpPr>
                <p:spPr>
                  <a:xfrm>
                    <a:off x="1848605" y="3215734"/>
                    <a:ext cx="554959" cy="307777"/>
                  </a:xfrm>
                  <a:prstGeom prst="rect">
                    <a:avLst/>
                  </a:prstGeom>
                  <a:noFill/>
                  <a:ln w="76200">
                    <a:noFill/>
                  </a:ln>
                </p:spPr>
                <p:style>
                  <a:lnRef idx="2">
                    <a:schemeClr val="accent2"/>
                  </a:lnRef>
                  <a:fillRef idx="1">
                    <a:schemeClr val="lt1"/>
                  </a:fillRef>
                  <a:effectRef idx="0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wrap="none" rtlCol="0">
                    <a:spAutoFit/>
                  </a:bodyPr>
                  <a:lstStyle/>
                  <a:p>
                    <a:pPr defTabSz="1088611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zh-TW" sz="1400" b="1" i="0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  <a:ea typeface="Latin Modern Math" panose="02000503000000000000" pitchFamily="50" charset="0"/>
                              <a:cs typeface="Arial" panose="020B0604020202020204" pitchFamily="34" charset="0"/>
                            </a:rPr>
                            <m:t>𝐤𝐡𝐳</m:t>
                          </m:r>
                        </m:oMath>
                      </m:oMathPara>
                    </a14:m>
                    <a:endParaRPr lang="zh-TW" altLang="en-US" sz="1400" b="1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uFillTx/>
                      <a:latin typeface="Latin Modern Math" panose="02000503000000000000" pitchFamily="50" charset="0"/>
                      <a:ea typeface="微軟正黑體" panose="020B0604030504040204" pitchFamily="34" charset="-120"/>
                      <a:cs typeface="Arial" panose="020B0604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73" name="文字方塊 72">
                    <a:extLst>
                      <a:ext uri="{FF2B5EF4-FFF2-40B4-BE49-F238E27FC236}">
                        <a16:creationId xmlns:a16="http://schemas.microsoft.com/office/drawing/2014/main" id="{C0D344A4-C4B7-4294-87C4-41D0E7086661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848605" y="3215734"/>
                    <a:ext cx="554959" cy="307777"/>
                  </a:xfrm>
                  <a:prstGeom prst="rect">
                    <a:avLst/>
                  </a:prstGeom>
                  <a:blipFill>
                    <a:blip r:embed="rId7"/>
                    <a:stretch>
                      <a:fillRect/>
                    </a:stretch>
                  </a:blipFill>
                  <a:ln w="76200">
                    <a:noFill/>
                  </a:ln>
                </p:spPr>
                <p:txBody>
                  <a:bodyPr/>
                  <a:lstStyle/>
                  <a:p>
                    <a:r>
                      <a:rPr lang="zh-TW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4" name="文字方塊 73">
                    <a:extLst>
                      <a:ext uri="{FF2B5EF4-FFF2-40B4-BE49-F238E27FC236}">
                        <a16:creationId xmlns:a16="http://schemas.microsoft.com/office/drawing/2014/main" id="{9028225A-EEA3-4640-96D0-10D068171C86}"/>
                      </a:ext>
                    </a:extLst>
                  </p:cNvPr>
                  <p:cNvSpPr txBox="1"/>
                  <p:nvPr/>
                </p:nvSpPr>
                <p:spPr>
                  <a:xfrm>
                    <a:off x="3558279" y="3215732"/>
                    <a:ext cx="564578" cy="307777"/>
                  </a:xfrm>
                  <a:prstGeom prst="rect">
                    <a:avLst/>
                  </a:prstGeom>
                  <a:noFill/>
                  <a:ln w="76200">
                    <a:noFill/>
                  </a:ln>
                </p:spPr>
                <p:style>
                  <a:lnRef idx="2">
                    <a:schemeClr val="accent2"/>
                  </a:lnRef>
                  <a:fillRef idx="1">
                    <a:schemeClr val="lt1"/>
                  </a:fillRef>
                  <a:effectRef idx="0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wrap="none" rtlCol="0">
                    <a:spAutoFit/>
                  </a:bodyPr>
                  <a:lstStyle/>
                  <a:p>
                    <a:pPr defTabSz="1088611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zh-TW" sz="1400" b="1" i="0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uFillTx/>
                              <a:latin typeface="Cambria Math" panose="02040503050406030204" pitchFamily="18" charset="0"/>
                              <a:ea typeface="Latin Modern Math" panose="02000503000000000000" pitchFamily="50" charset="0"/>
                              <a:cs typeface="Arial" panose="020B0604020202020204" pitchFamily="34" charset="0"/>
                            </a:rPr>
                            <m:t>𝐆𝐡𝐳</m:t>
                          </m:r>
                        </m:oMath>
                      </m:oMathPara>
                    </a14:m>
                    <a:endParaRPr lang="zh-TW" altLang="en-US" sz="1400" b="1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uFillTx/>
                      <a:latin typeface="Latin Modern Math" panose="02000503000000000000" pitchFamily="50" charset="0"/>
                      <a:ea typeface="微軟正黑體" panose="020B0604030504040204" pitchFamily="34" charset="-120"/>
                      <a:cs typeface="Arial" panose="020B0604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74" name="文字方塊 73">
                    <a:extLst>
                      <a:ext uri="{FF2B5EF4-FFF2-40B4-BE49-F238E27FC236}">
                        <a16:creationId xmlns:a16="http://schemas.microsoft.com/office/drawing/2014/main" id="{9028225A-EEA3-4640-96D0-10D068171C86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558279" y="3215732"/>
                    <a:ext cx="564578" cy="307777"/>
                  </a:xfrm>
                  <a:prstGeom prst="rect">
                    <a:avLst/>
                  </a:prstGeom>
                  <a:blipFill>
                    <a:blip r:embed="rId8"/>
                    <a:stretch>
                      <a:fillRect/>
                    </a:stretch>
                  </a:blipFill>
                  <a:ln w="76200">
                    <a:noFill/>
                  </a:ln>
                </p:spPr>
                <p:txBody>
                  <a:bodyPr/>
                  <a:lstStyle/>
                  <a:p>
                    <a:r>
                      <a:rPr lang="zh-TW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4" name="群組 3">
              <a:extLst>
                <a:ext uri="{FF2B5EF4-FFF2-40B4-BE49-F238E27FC236}">
                  <a16:creationId xmlns:a16="http://schemas.microsoft.com/office/drawing/2014/main" id="{71481A28-40F6-4232-8F6F-03AE045317A9}"/>
                </a:ext>
              </a:extLst>
            </p:cNvPr>
            <p:cNvGrpSpPr/>
            <p:nvPr/>
          </p:nvGrpSpPr>
          <p:grpSpPr>
            <a:xfrm>
              <a:off x="1269076" y="3069638"/>
              <a:ext cx="6860251" cy="110783"/>
              <a:chOff x="1269076" y="3069638"/>
              <a:chExt cx="6860251" cy="110783"/>
            </a:xfrm>
          </p:grpSpPr>
          <p:cxnSp>
            <p:nvCxnSpPr>
              <p:cNvPr id="54" name="直線接點 53">
                <a:extLst>
                  <a:ext uri="{FF2B5EF4-FFF2-40B4-BE49-F238E27FC236}">
                    <a16:creationId xmlns:a16="http://schemas.microsoft.com/office/drawing/2014/main" id="{6EA6B401-F187-4C1A-B9A9-F943ED5F98BD}"/>
                  </a:ext>
                </a:extLst>
              </p:cNvPr>
              <p:cNvCxnSpPr/>
              <p:nvPr/>
            </p:nvCxnSpPr>
            <p:spPr>
              <a:xfrm flipV="1">
                <a:off x="8129327" y="3072243"/>
                <a:ext cx="0" cy="10800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直線接點 54">
                <a:extLst>
                  <a:ext uri="{FF2B5EF4-FFF2-40B4-BE49-F238E27FC236}">
                    <a16:creationId xmlns:a16="http://schemas.microsoft.com/office/drawing/2014/main" id="{69C5561D-CEF0-4202-AEF4-2F6BBBAE8EC9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557644" y="3072243"/>
                <a:ext cx="0" cy="7200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線接點 55">
                <a:extLst>
                  <a:ext uri="{FF2B5EF4-FFF2-40B4-BE49-F238E27FC236}">
                    <a16:creationId xmlns:a16="http://schemas.microsoft.com/office/drawing/2014/main" id="{4B033A94-6E76-4458-9C61-21A985E19B1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985956" y="3072243"/>
                <a:ext cx="0" cy="7200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直線接點 56">
                <a:extLst>
                  <a:ext uri="{FF2B5EF4-FFF2-40B4-BE49-F238E27FC236}">
                    <a16:creationId xmlns:a16="http://schemas.microsoft.com/office/drawing/2014/main" id="{69D6BC54-2018-4D5F-AD88-7507043D6AD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414268" y="3072243"/>
                <a:ext cx="0" cy="10800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直線接點 57">
                <a:extLst>
                  <a:ext uri="{FF2B5EF4-FFF2-40B4-BE49-F238E27FC236}">
                    <a16:creationId xmlns:a16="http://schemas.microsoft.com/office/drawing/2014/main" id="{233C5ED2-8237-4E41-94B7-2B1CC5D229E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842580" y="3072243"/>
                <a:ext cx="0" cy="7200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直線接點 58">
                <a:extLst>
                  <a:ext uri="{FF2B5EF4-FFF2-40B4-BE49-F238E27FC236}">
                    <a16:creationId xmlns:a16="http://schemas.microsoft.com/office/drawing/2014/main" id="{F5A4CB36-2BF1-4A0D-A6E3-DB4039451C4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270892" y="3072243"/>
                <a:ext cx="0" cy="7200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直線接點 59">
                <a:extLst>
                  <a:ext uri="{FF2B5EF4-FFF2-40B4-BE49-F238E27FC236}">
                    <a16:creationId xmlns:a16="http://schemas.microsoft.com/office/drawing/2014/main" id="{F4055E8A-704E-4BD4-B87F-AB1E30FBB6D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699204" y="3072243"/>
                <a:ext cx="0" cy="10800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直線接點 61">
                <a:extLst>
                  <a:ext uri="{FF2B5EF4-FFF2-40B4-BE49-F238E27FC236}">
                    <a16:creationId xmlns:a16="http://schemas.microsoft.com/office/drawing/2014/main" id="{8B65497C-D709-47BA-B060-E82AECE1C4C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127516" y="3072243"/>
                <a:ext cx="0" cy="7200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直線接點 62">
                <a:extLst>
                  <a:ext uri="{FF2B5EF4-FFF2-40B4-BE49-F238E27FC236}">
                    <a16:creationId xmlns:a16="http://schemas.microsoft.com/office/drawing/2014/main" id="{94ED4AE1-7F67-4888-B3A5-D45CD158A5C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555828" y="3072243"/>
                <a:ext cx="0" cy="7200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直線接點 63">
                <a:extLst>
                  <a:ext uri="{FF2B5EF4-FFF2-40B4-BE49-F238E27FC236}">
                    <a16:creationId xmlns:a16="http://schemas.microsoft.com/office/drawing/2014/main" id="{94FE3BB3-CFE2-4BF3-9E39-2A8C2376B83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984140" y="3072243"/>
                <a:ext cx="0" cy="10800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直線接點 64">
                <a:extLst>
                  <a:ext uri="{FF2B5EF4-FFF2-40B4-BE49-F238E27FC236}">
                    <a16:creationId xmlns:a16="http://schemas.microsoft.com/office/drawing/2014/main" id="{32BF1F46-0103-4EB5-B1C0-304E0B5B0EB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412452" y="3072243"/>
                <a:ext cx="0" cy="7200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直線接點 65">
                <a:extLst>
                  <a:ext uri="{FF2B5EF4-FFF2-40B4-BE49-F238E27FC236}">
                    <a16:creationId xmlns:a16="http://schemas.microsoft.com/office/drawing/2014/main" id="{E5FBD6A2-474B-4D9A-BD2F-9BAF6690153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840764" y="3072243"/>
                <a:ext cx="0" cy="7200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直線接點 66">
                <a:extLst>
                  <a:ext uri="{FF2B5EF4-FFF2-40B4-BE49-F238E27FC236}">
                    <a16:creationId xmlns:a16="http://schemas.microsoft.com/office/drawing/2014/main" id="{9C1347E8-5D9D-4319-A0D2-36C8416A37E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269076" y="3072242"/>
                <a:ext cx="0" cy="10800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直線接點 67">
                <a:extLst>
                  <a:ext uri="{FF2B5EF4-FFF2-40B4-BE49-F238E27FC236}">
                    <a16:creationId xmlns:a16="http://schemas.microsoft.com/office/drawing/2014/main" id="{96EE7D45-FE85-4B98-B88E-0D658BE325F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841672" y="3071897"/>
                <a:ext cx="0" cy="10800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直線接點 71">
                <a:extLst>
                  <a:ext uri="{FF2B5EF4-FFF2-40B4-BE49-F238E27FC236}">
                    <a16:creationId xmlns:a16="http://schemas.microsoft.com/office/drawing/2014/main" id="{2FEA3D3F-DDA2-46F1-A291-33679C4F8FF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126608" y="3072421"/>
                <a:ext cx="0" cy="10800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直線接點 74">
                <a:extLst>
                  <a:ext uri="{FF2B5EF4-FFF2-40B4-BE49-F238E27FC236}">
                    <a16:creationId xmlns:a16="http://schemas.microsoft.com/office/drawing/2014/main" id="{D50BA8BD-A11B-4026-AB5D-EBFCF1C6030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554920" y="3069638"/>
                <a:ext cx="0" cy="7200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直線接點 75">
                <a:extLst>
                  <a:ext uri="{FF2B5EF4-FFF2-40B4-BE49-F238E27FC236}">
                    <a16:creationId xmlns:a16="http://schemas.microsoft.com/office/drawing/2014/main" id="{CED30E43-0521-4361-8DFD-D8E7972C4F5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698296" y="3069638"/>
                <a:ext cx="0" cy="7200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直線接點 76">
                <a:extLst>
                  <a:ext uri="{FF2B5EF4-FFF2-40B4-BE49-F238E27FC236}">
                    <a16:creationId xmlns:a16="http://schemas.microsoft.com/office/drawing/2014/main" id="{A0A7CDFE-ECE2-488D-9E87-76195E51C9B9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269984" y="3069638"/>
                <a:ext cx="0" cy="7200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直線接點 77">
                <a:extLst>
                  <a:ext uri="{FF2B5EF4-FFF2-40B4-BE49-F238E27FC236}">
                    <a16:creationId xmlns:a16="http://schemas.microsoft.com/office/drawing/2014/main" id="{0914498B-08A0-472F-83BF-9266C4E01E89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413360" y="3069638"/>
                <a:ext cx="0" cy="7200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直線接點 78">
                <a:extLst>
                  <a:ext uri="{FF2B5EF4-FFF2-40B4-BE49-F238E27FC236}">
                    <a16:creationId xmlns:a16="http://schemas.microsoft.com/office/drawing/2014/main" id="{FA3DBC90-2663-4C46-8476-CE94FDEF3AE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985048" y="3069638"/>
                <a:ext cx="0" cy="7200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直線接點 80">
                <a:extLst>
                  <a:ext uri="{FF2B5EF4-FFF2-40B4-BE49-F238E27FC236}">
                    <a16:creationId xmlns:a16="http://schemas.microsoft.com/office/drawing/2014/main" id="{2CDC4253-19D7-4447-8F07-6FE5D4806509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556736" y="3069638"/>
                <a:ext cx="0" cy="10800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直線接點 81">
                <a:extLst>
                  <a:ext uri="{FF2B5EF4-FFF2-40B4-BE49-F238E27FC236}">
                    <a16:creationId xmlns:a16="http://schemas.microsoft.com/office/drawing/2014/main" id="{BE9478C4-3E82-4753-8943-6296DF01267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128424" y="3069638"/>
                <a:ext cx="0" cy="7200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直線接點 82">
                <a:extLst>
                  <a:ext uri="{FF2B5EF4-FFF2-40B4-BE49-F238E27FC236}">
                    <a16:creationId xmlns:a16="http://schemas.microsoft.com/office/drawing/2014/main" id="{EBFDED57-705B-455E-BBA3-2D4E6AB4A5B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00112" y="3069638"/>
                <a:ext cx="0" cy="7200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直線接點 83">
                <a:extLst>
                  <a:ext uri="{FF2B5EF4-FFF2-40B4-BE49-F238E27FC236}">
                    <a16:creationId xmlns:a16="http://schemas.microsoft.com/office/drawing/2014/main" id="{AB799616-88C3-4345-BD60-F4AB66F3F66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271800" y="3069638"/>
                <a:ext cx="0" cy="10800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直線接點 84">
                <a:extLst>
                  <a:ext uri="{FF2B5EF4-FFF2-40B4-BE49-F238E27FC236}">
                    <a16:creationId xmlns:a16="http://schemas.microsoft.com/office/drawing/2014/main" id="{894239A3-A91B-4ADE-957C-D79DC6B7E71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843488" y="3069638"/>
                <a:ext cx="0" cy="7200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6" name="群組 85">
              <a:extLst>
                <a:ext uri="{FF2B5EF4-FFF2-40B4-BE49-F238E27FC236}">
                  <a16:creationId xmlns:a16="http://schemas.microsoft.com/office/drawing/2014/main" id="{DC112A63-0A96-43B0-ABFB-A2D84C4CF6ED}"/>
                </a:ext>
              </a:extLst>
            </p:cNvPr>
            <p:cNvGrpSpPr/>
            <p:nvPr/>
          </p:nvGrpSpPr>
          <p:grpSpPr>
            <a:xfrm flipV="1">
              <a:off x="1269076" y="4579434"/>
              <a:ext cx="6860251" cy="110783"/>
              <a:chOff x="1269076" y="3069638"/>
              <a:chExt cx="6860251" cy="110783"/>
            </a:xfrm>
          </p:grpSpPr>
          <p:cxnSp>
            <p:nvCxnSpPr>
              <p:cNvPr id="87" name="直線接點 86">
                <a:extLst>
                  <a:ext uri="{FF2B5EF4-FFF2-40B4-BE49-F238E27FC236}">
                    <a16:creationId xmlns:a16="http://schemas.microsoft.com/office/drawing/2014/main" id="{2D6C5E6F-3702-4861-AB77-FB50598135F1}"/>
                  </a:ext>
                </a:extLst>
              </p:cNvPr>
              <p:cNvCxnSpPr/>
              <p:nvPr/>
            </p:nvCxnSpPr>
            <p:spPr>
              <a:xfrm flipV="1">
                <a:off x="8129327" y="3072243"/>
                <a:ext cx="0" cy="10800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直線接點 87">
                <a:extLst>
                  <a:ext uri="{FF2B5EF4-FFF2-40B4-BE49-F238E27FC236}">
                    <a16:creationId xmlns:a16="http://schemas.microsoft.com/office/drawing/2014/main" id="{45F52C56-EE64-4EF2-AB0D-D6AB24E2444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557644" y="3072243"/>
                <a:ext cx="0" cy="7200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直線接點 88">
                <a:extLst>
                  <a:ext uri="{FF2B5EF4-FFF2-40B4-BE49-F238E27FC236}">
                    <a16:creationId xmlns:a16="http://schemas.microsoft.com/office/drawing/2014/main" id="{F5FC329F-6527-4C5C-B493-F5495463028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985956" y="3072243"/>
                <a:ext cx="0" cy="7200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直線接點 89">
                <a:extLst>
                  <a:ext uri="{FF2B5EF4-FFF2-40B4-BE49-F238E27FC236}">
                    <a16:creationId xmlns:a16="http://schemas.microsoft.com/office/drawing/2014/main" id="{FAA11559-AFCC-49DC-9554-2FE1647E776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414268" y="3072243"/>
                <a:ext cx="0" cy="10800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直線接點 90">
                <a:extLst>
                  <a:ext uri="{FF2B5EF4-FFF2-40B4-BE49-F238E27FC236}">
                    <a16:creationId xmlns:a16="http://schemas.microsoft.com/office/drawing/2014/main" id="{00A98B06-D9E7-42E3-84A1-4EF8B23F9DD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842580" y="3072243"/>
                <a:ext cx="0" cy="7200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直線接點 91">
                <a:extLst>
                  <a:ext uri="{FF2B5EF4-FFF2-40B4-BE49-F238E27FC236}">
                    <a16:creationId xmlns:a16="http://schemas.microsoft.com/office/drawing/2014/main" id="{14D60F87-5B99-414F-A3CA-F660D4658A8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270892" y="3072243"/>
                <a:ext cx="0" cy="7200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直線接點 92">
                <a:extLst>
                  <a:ext uri="{FF2B5EF4-FFF2-40B4-BE49-F238E27FC236}">
                    <a16:creationId xmlns:a16="http://schemas.microsoft.com/office/drawing/2014/main" id="{41E127A7-0725-41D6-A70A-5C0410124A5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699204" y="3072243"/>
                <a:ext cx="0" cy="10800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直線接點 93">
                <a:extLst>
                  <a:ext uri="{FF2B5EF4-FFF2-40B4-BE49-F238E27FC236}">
                    <a16:creationId xmlns:a16="http://schemas.microsoft.com/office/drawing/2014/main" id="{F599DCB6-6F88-448A-82C1-D05877569E3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127516" y="3072243"/>
                <a:ext cx="0" cy="7200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直線接點 94">
                <a:extLst>
                  <a:ext uri="{FF2B5EF4-FFF2-40B4-BE49-F238E27FC236}">
                    <a16:creationId xmlns:a16="http://schemas.microsoft.com/office/drawing/2014/main" id="{CC20EE8D-F599-4B57-8FD3-5905A64C426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555828" y="3072243"/>
                <a:ext cx="0" cy="7200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直線接點 95">
                <a:extLst>
                  <a:ext uri="{FF2B5EF4-FFF2-40B4-BE49-F238E27FC236}">
                    <a16:creationId xmlns:a16="http://schemas.microsoft.com/office/drawing/2014/main" id="{623DBA22-7BCE-434C-92CC-9393B2DBB33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984140" y="3072243"/>
                <a:ext cx="0" cy="10800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直線接點 96">
                <a:extLst>
                  <a:ext uri="{FF2B5EF4-FFF2-40B4-BE49-F238E27FC236}">
                    <a16:creationId xmlns:a16="http://schemas.microsoft.com/office/drawing/2014/main" id="{5B6BDA0B-9517-4CD4-AF56-46950431425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412452" y="3072243"/>
                <a:ext cx="0" cy="7200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直線接點 97">
                <a:extLst>
                  <a:ext uri="{FF2B5EF4-FFF2-40B4-BE49-F238E27FC236}">
                    <a16:creationId xmlns:a16="http://schemas.microsoft.com/office/drawing/2014/main" id="{A04F0027-8B32-4ACA-8E41-669FDDF27CC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840764" y="3072243"/>
                <a:ext cx="0" cy="7200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直線接點 98">
                <a:extLst>
                  <a:ext uri="{FF2B5EF4-FFF2-40B4-BE49-F238E27FC236}">
                    <a16:creationId xmlns:a16="http://schemas.microsoft.com/office/drawing/2014/main" id="{0F2DA745-1363-48DC-8446-A62F46BDDA9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269076" y="3072242"/>
                <a:ext cx="0" cy="10800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直線接點 99">
                <a:extLst>
                  <a:ext uri="{FF2B5EF4-FFF2-40B4-BE49-F238E27FC236}">
                    <a16:creationId xmlns:a16="http://schemas.microsoft.com/office/drawing/2014/main" id="{577C6BFE-AE5F-4086-9771-C5FE2BC17BC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841672" y="3071897"/>
                <a:ext cx="0" cy="10800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直線接點 100">
                <a:extLst>
                  <a:ext uri="{FF2B5EF4-FFF2-40B4-BE49-F238E27FC236}">
                    <a16:creationId xmlns:a16="http://schemas.microsoft.com/office/drawing/2014/main" id="{ED3ACBD1-9772-43A1-BC7D-A1E363AB17F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126608" y="3072421"/>
                <a:ext cx="0" cy="10800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直線接點 101">
                <a:extLst>
                  <a:ext uri="{FF2B5EF4-FFF2-40B4-BE49-F238E27FC236}">
                    <a16:creationId xmlns:a16="http://schemas.microsoft.com/office/drawing/2014/main" id="{1DAABEC0-EE95-4AEE-A36E-BF0E0711F90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554920" y="3069638"/>
                <a:ext cx="0" cy="7200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直線接點 102">
                <a:extLst>
                  <a:ext uri="{FF2B5EF4-FFF2-40B4-BE49-F238E27FC236}">
                    <a16:creationId xmlns:a16="http://schemas.microsoft.com/office/drawing/2014/main" id="{50526DF4-A3A0-471C-BA4E-0AFE4CCB1F3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698296" y="3069638"/>
                <a:ext cx="0" cy="7200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直線接點 103">
                <a:extLst>
                  <a:ext uri="{FF2B5EF4-FFF2-40B4-BE49-F238E27FC236}">
                    <a16:creationId xmlns:a16="http://schemas.microsoft.com/office/drawing/2014/main" id="{B66A9E1E-4C53-4558-A7B2-5DCAAEFCEAB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269984" y="3069638"/>
                <a:ext cx="0" cy="7200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直線接點 104">
                <a:extLst>
                  <a:ext uri="{FF2B5EF4-FFF2-40B4-BE49-F238E27FC236}">
                    <a16:creationId xmlns:a16="http://schemas.microsoft.com/office/drawing/2014/main" id="{CEA49CC4-3B6C-4960-8497-7E722EC9CA29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413360" y="3069638"/>
                <a:ext cx="0" cy="7200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直線接點 105">
                <a:extLst>
                  <a:ext uri="{FF2B5EF4-FFF2-40B4-BE49-F238E27FC236}">
                    <a16:creationId xmlns:a16="http://schemas.microsoft.com/office/drawing/2014/main" id="{BA029F82-17CD-4F2A-A734-ED94A212DF5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985048" y="3069638"/>
                <a:ext cx="0" cy="7200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直線接點 106">
                <a:extLst>
                  <a:ext uri="{FF2B5EF4-FFF2-40B4-BE49-F238E27FC236}">
                    <a16:creationId xmlns:a16="http://schemas.microsoft.com/office/drawing/2014/main" id="{C877CF14-FD84-45FA-ACC8-5399548B244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556736" y="3069638"/>
                <a:ext cx="0" cy="10800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直線接點 107">
                <a:extLst>
                  <a:ext uri="{FF2B5EF4-FFF2-40B4-BE49-F238E27FC236}">
                    <a16:creationId xmlns:a16="http://schemas.microsoft.com/office/drawing/2014/main" id="{C061185B-7759-4550-847B-EB7F618EBAC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128424" y="3069638"/>
                <a:ext cx="0" cy="7200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直線接點 108">
                <a:extLst>
                  <a:ext uri="{FF2B5EF4-FFF2-40B4-BE49-F238E27FC236}">
                    <a16:creationId xmlns:a16="http://schemas.microsoft.com/office/drawing/2014/main" id="{5BBEE068-7702-4DA4-BA8C-B703A058E81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00112" y="3069638"/>
                <a:ext cx="0" cy="7200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直線接點 109">
                <a:extLst>
                  <a:ext uri="{FF2B5EF4-FFF2-40B4-BE49-F238E27FC236}">
                    <a16:creationId xmlns:a16="http://schemas.microsoft.com/office/drawing/2014/main" id="{43F29493-1387-40CB-8527-9C6062E375F9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271800" y="3069638"/>
                <a:ext cx="0" cy="10800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直線接點 110">
                <a:extLst>
                  <a:ext uri="{FF2B5EF4-FFF2-40B4-BE49-F238E27FC236}">
                    <a16:creationId xmlns:a16="http://schemas.microsoft.com/office/drawing/2014/main" id="{F518FF52-826A-4EC9-9348-6629953C3FD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843488" y="3069638"/>
                <a:ext cx="0" cy="7200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群組 11">
              <a:extLst>
                <a:ext uri="{FF2B5EF4-FFF2-40B4-BE49-F238E27FC236}">
                  <a16:creationId xmlns:a16="http://schemas.microsoft.com/office/drawing/2014/main" id="{2B702158-2026-4D61-833F-B706C3AD2AB8}"/>
                </a:ext>
              </a:extLst>
            </p:cNvPr>
            <p:cNvGrpSpPr/>
            <p:nvPr/>
          </p:nvGrpSpPr>
          <p:grpSpPr>
            <a:xfrm>
              <a:off x="3369520" y="4292505"/>
              <a:ext cx="4704157" cy="313868"/>
              <a:chOff x="3369520" y="4292505"/>
              <a:chExt cx="4704157" cy="313868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13" name="文字方塊 112">
                    <a:extLst>
                      <a:ext uri="{FF2B5EF4-FFF2-40B4-BE49-F238E27FC236}">
                        <a16:creationId xmlns:a16="http://schemas.microsoft.com/office/drawing/2014/main" id="{03ADBE90-B598-42E7-AB21-812F51B998EE}"/>
                      </a:ext>
                    </a:extLst>
                  </p:cNvPr>
                  <p:cNvSpPr txBox="1"/>
                  <p:nvPr/>
                </p:nvSpPr>
                <p:spPr>
                  <a:xfrm>
                    <a:off x="5882231" y="4298595"/>
                    <a:ext cx="495649" cy="307777"/>
                  </a:xfrm>
                  <a:prstGeom prst="rect">
                    <a:avLst/>
                  </a:prstGeom>
                  <a:noFill/>
                  <a:ln w="76200">
                    <a:noFill/>
                  </a:ln>
                </p:spPr>
                <p:style>
                  <a:lnRef idx="2">
                    <a:schemeClr val="accent2"/>
                  </a:lnRef>
                  <a:fillRef idx="1">
                    <a:schemeClr val="lt1"/>
                  </a:fillRef>
                  <a:effectRef idx="0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wrap="none" rtlCol="0">
                    <a:spAutoFit/>
                  </a:bodyPr>
                  <a:lstStyle/>
                  <a:p>
                    <a:pPr defTabSz="1088611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zh-TW" sz="1400" b="1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  <a:ea typeface="Latin Modern Math" panose="02000503000000000000" pitchFamily="50" charset="0"/>
                              <a:cs typeface="Arial" panose="020B0604020202020204" pitchFamily="34" charset="0"/>
                            </a:rPr>
                            <m:t>𝐧𝐦</m:t>
                          </m:r>
                        </m:oMath>
                      </m:oMathPara>
                    </a14:m>
                    <a:endParaRPr lang="zh-TW" altLang="en-US" sz="1400" b="1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Cambria Math" panose="02040503050406030204" pitchFamily="18" charset="0"/>
                      <a:ea typeface="Latin Modern Math" panose="02000503000000000000" pitchFamily="50" charset="0"/>
                      <a:cs typeface="Arial" panose="020B0604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113" name="文字方塊 112">
                    <a:extLst>
                      <a:ext uri="{FF2B5EF4-FFF2-40B4-BE49-F238E27FC236}">
                        <a16:creationId xmlns:a16="http://schemas.microsoft.com/office/drawing/2014/main" id="{03ADBE90-B598-42E7-AB21-812F51B998EE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882231" y="4298595"/>
                    <a:ext cx="495649" cy="307777"/>
                  </a:xfrm>
                  <a:prstGeom prst="rect">
                    <a:avLst/>
                  </a:prstGeom>
                  <a:blipFill>
                    <a:blip r:embed="rId9"/>
                    <a:stretch>
                      <a:fillRect/>
                    </a:stretch>
                  </a:blipFill>
                  <a:ln w="76200">
                    <a:noFill/>
                  </a:ln>
                </p:spPr>
                <p:txBody>
                  <a:bodyPr/>
                  <a:lstStyle/>
                  <a:p>
                    <a:r>
                      <a:rPr lang="zh-TW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14" name="文字方塊 113">
                    <a:extLst>
                      <a:ext uri="{FF2B5EF4-FFF2-40B4-BE49-F238E27FC236}">
                        <a16:creationId xmlns:a16="http://schemas.microsoft.com/office/drawing/2014/main" id="{7C7A71A1-9DBF-485D-8D91-9645F0E8F8E9}"/>
                      </a:ext>
                    </a:extLst>
                  </p:cNvPr>
                  <p:cNvSpPr txBox="1"/>
                  <p:nvPr/>
                </p:nvSpPr>
                <p:spPr>
                  <a:xfrm>
                    <a:off x="7613295" y="4292505"/>
                    <a:ext cx="460382" cy="307777"/>
                  </a:xfrm>
                  <a:prstGeom prst="rect">
                    <a:avLst/>
                  </a:prstGeom>
                  <a:noFill/>
                  <a:ln w="76200">
                    <a:noFill/>
                  </a:ln>
                </p:spPr>
                <p:style>
                  <a:lnRef idx="2">
                    <a:schemeClr val="accent2"/>
                  </a:lnRef>
                  <a:fillRef idx="1">
                    <a:schemeClr val="lt1"/>
                  </a:fillRef>
                  <a:effectRef idx="0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wrap="none" rtlCol="0">
                    <a:spAutoFit/>
                  </a:bodyPr>
                  <a:lstStyle/>
                  <a:p>
                    <a:pPr defTabSz="1088611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zh-TW" sz="1400" b="1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  <a:ea typeface="Latin Modern Math" panose="02000503000000000000" pitchFamily="50" charset="0"/>
                              <a:cs typeface="Arial" panose="020B0604020202020204" pitchFamily="34" charset="0"/>
                            </a:rPr>
                            <m:t>𝐟𝐦</m:t>
                          </m:r>
                        </m:oMath>
                      </m:oMathPara>
                    </a14:m>
                    <a:endParaRPr lang="zh-TW" altLang="en-US" sz="1400" b="1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Cambria Math" panose="02040503050406030204" pitchFamily="18" charset="0"/>
                      <a:ea typeface="Latin Modern Math" panose="02000503000000000000" pitchFamily="50" charset="0"/>
                      <a:cs typeface="Arial" panose="020B0604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114" name="文字方塊 113">
                    <a:extLst>
                      <a:ext uri="{FF2B5EF4-FFF2-40B4-BE49-F238E27FC236}">
                        <a16:creationId xmlns:a16="http://schemas.microsoft.com/office/drawing/2014/main" id="{7C7A71A1-9DBF-485D-8D91-9645F0E8F8E9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613295" y="4292505"/>
                    <a:ext cx="460382" cy="307777"/>
                  </a:xfrm>
                  <a:prstGeom prst="rect">
                    <a:avLst/>
                  </a:prstGeom>
                  <a:blipFill>
                    <a:blip r:embed="rId10"/>
                    <a:stretch>
                      <a:fillRect/>
                    </a:stretch>
                  </a:blipFill>
                  <a:ln w="76200">
                    <a:noFill/>
                  </a:ln>
                </p:spPr>
                <p:txBody>
                  <a:bodyPr/>
                  <a:lstStyle/>
                  <a:p>
                    <a:r>
                      <a:rPr lang="zh-TW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16" name="文字方塊 115">
                    <a:extLst>
                      <a:ext uri="{FF2B5EF4-FFF2-40B4-BE49-F238E27FC236}">
                        <a16:creationId xmlns:a16="http://schemas.microsoft.com/office/drawing/2014/main" id="{F8D7CFBF-FDD3-41BA-9EDA-A4DBA70F85F2}"/>
                      </a:ext>
                    </a:extLst>
                  </p:cNvPr>
                  <p:cNvSpPr txBox="1"/>
                  <p:nvPr/>
                </p:nvSpPr>
                <p:spPr>
                  <a:xfrm>
                    <a:off x="6740698" y="4292506"/>
                    <a:ext cx="495649" cy="307777"/>
                  </a:xfrm>
                  <a:prstGeom prst="rect">
                    <a:avLst/>
                  </a:prstGeom>
                  <a:noFill/>
                  <a:ln w="76200">
                    <a:noFill/>
                  </a:ln>
                </p:spPr>
                <p:style>
                  <a:lnRef idx="2">
                    <a:schemeClr val="accent2"/>
                  </a:lnRef>
                  <a:fillRef idx="1">
                    <a:schemeClr val="lt1"/>
                  </a:fillRef>
                  <a:effectRef idx="0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wrap="none" rtlCol="0">
                    <a:spAutoFit/>
                  </a:bodyPr>
                  <a:lstStyle/>
                  <a:p>
                    <a:pPr defTabSz="1088611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zh-TW" sz="1400" b="1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  <a:ea typeface="Latin Modern Math" panose="02000503000000000000" pitchFamily="50" charset="0"/>
                              <a:cs typeface="Arial" panose="020B0604020202020204" pitchFamily="34" charset="0"/>
                            </a:rPr>
                            <m:t>𝐩𝐦</m:t>
                          </m:r>
                        </m:oMath>
                      </m:oMathPara>
                    </a14:m>
                    <a:endParaRPr lang="zh-TW" altLang="en-US" sz="1400" b="1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Cambria Math" panose="02040503050406030204" pitchFamily="18" charset="0"/>
                      <a:ea typeface="Latin Modern Math" panose="02000503000000000000" pitchFamily="50" charset="0"/>
                      <a:cs typeface="Arial" panose="020B0604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116" name="文字方塊 115">
                    <a:extLst>
                      <a:ext uri="{FF2B5EF4-FFF2-40B4-BE49-F238E27FC236}">
                        <a16:creationId xmlns:a16="http://schemas.microsoft.com/office/drawing/2014/main" id="{F8D7CFBF-FDD3-41BA-9EDA-A4DBA70F85F2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740698" y="4292506"/>
                    <a:ext cx="495649" cy="307777"/>
                  </a:xfrm>
                  <a:prstGeom prst="rect">
                    <a:avLst/>
                  </a:prstGeom>
                  <a:blipFill>
                    <a:blip r:embed="rId11"/>
                    <a:stretch>
                      <a:fillRect b="-3922"/>
                    </a:stretch>
                  </a:blipFill>
                  <a:ln w="76200">
                    <a:noFill/>
                  </a:ln>
                </p:spPr>
                <p:txBody>
                  <a:bodyPr/>
                  <a:lstStyle/>
                  <a:p>
                    <a:r>
                      <a:rPr lang="zh-TW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18" name="文字方塊 117">
                    <a:extLst>
                      <a:ext uri="{FF2B5EF4-FFF2-40B4-BE49-F238E27FC236}">
                        <a16:creationId xmlns:a16="http://schemas.microsoft.com/office/drawing/2014/main" id="{5A2C0A5F-77EF-467C-9691-6588948E84EF}"/>
                      </a:ext>
                    </a:extLst>
                  </p:cNvPr>
                  <p:cNvSpPr txBox="1"/>
                  <p:nvPr/>
                </p:nvSpPr>
                <p:spPr>
                  <a:xfrm>
                    <a:off x="3369520" y="4298595"/>
                    <a:ext cx="385041" cy="307777"/>
                  </a:xfrm>
                  <a:prstGeom prst="rect">
                    <a:avLst/>
                  </a:prstGeom>
                  <a:noFill/>
                  <a:ln w="76200">
                    <a:noFill/>
                  </a:ln>
                </p:spPr>
                <p:style>
                  <a:lnRef idx="2">
                    <a:schemeClr val="accent2"/>
                  </a:lnRef>
                  <a:fillRef idx="1">
                    <a:schemeClr val="lt1"/>
                  </a:fillRef>
                  <a:effectRef idx="0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wrap="none" rtlCol="0">
                    <a:spAutoFit/>
                  </a:bodyPr>
                  <a:lstStyle/>
                  <a:p>
                    <a:pPr defTabSz="1088611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zh-TW" sz="1400" b="1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  <a:ea typeface="Latin Modern Math" panose="02000503000000000000" pitchFamily="50" charset="0"/>
                              <a:cs typeface="Arial" panose="020B0604020202020204" pitchFamily="34" charset="0"/>
                            </a:rPr>
                            <m:t>𝐦</m:t>
                          </m:r>
                        </m:oMath>
                      </m:oMathPara>
                    </a14:m>
                    <a:endParaRPr lang="zh-TW" altLang="en-US" sz="1400" b="1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Cambria Math" panose="02040503050406030204" pitchFamily="18" charset="0"/>
                      <a:ea typeface="Latin Modern Math" panose="02000503000000000000" pitchFamily="50" charset="0"/>
                      <a:cs typeface="Arial" panose="020B0604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118" name="文字方塊 117">
                    <a:extLst>
                      <a:ext uri="{FF2B5EF4-FFF2-40B4-BE49-F238E27FC236}">
                        <a16:creationId xmlns:a16="http://schemas.microsoft.com/office/drawing/2014/main" id="{5A2C0A5F-77EF-467C-9691-6588948E84EF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369520" y="4298595"/>
                    <a:ext cx="385041" cy="307777"/>
                  </a:xfrm>
                  <a:prstGeom prst="rect">
                    <a:avLst/>
                  </a:prstGeom>
                  <a:blipFill>
                    <a:blip r:embed="rId12"/>
                    <a:stretch>
                      <a:fillRect/>
                    </a:stretch>
                  </a:blipFill>
                  <a:ln w="76200">
                    <a:noFill/>
                  </a:ln>
                </p:spPr>
                <p:txBody>
                  <a:bodyPr/>
                  <a:lstStyle/>
                  <a:p>
                    <a:r>
                      <a:rPr lang="zh-TW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19" name="文字方塊 118">
                    <a:extLst>
                      <a:ext uri="{FF2B5EF4-FFF2-40B4-BE49-F238E27FC236}">
                        <a16:creationId xmlns:a16="http://schemas.microsoft.com/office/drawing/2014/main" id="{D04850CA-97EB-4F76-9AE3-AA8D05A8B416}"/>
                      </a:ext>
                    </a:extLst>
                  </p:cNvPr>
                  <p:cNvSpPr txBox="1"/>
                  <p:nvPr/>
                </p:nvSpPr>
                <p:spPr>
                  <a:xfrm>
                    <a:off x="5022675" y="4292505"/>
                    <a:ext cx="497252" cy="307777"/>
                  </a:xfrm>
                  <a:prstGeom prst="rect">
                    <a:avLst/>
                  </a:prstGeom>
                  <a:noFill/>
                  <a:ln w="76200">
                    <a:noFill/>
                  </a:ln>
                </p:spPr>
                <p:style>
                  <a:lnRef idx="2">
                    <a:schemeClr val="accent2"/>
                  </a:lnRef>
                  <a:fillRef idx="1">
                    <a:schemeClr val="lt1"/>
                  </a:fillRef>
                  <a:effectRef idx="0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wrap="none" rtlCol="0">
                    <a:spAutoFit/>
                  </a:bodyPr>
                  <a:lstStyle/>
                  <a:p>
                    <a:pPr defTabSz="1088611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zh-TW" sz="1400" b="1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  <a:ea typeface="Latin Modern Math" panose="02000503000000000000" pitchFamily="50" charset="0"/>
                              <a:cs typeface="Arial" panose="020B0604020202020204" pitchFamily="34" charset="0"/>
                            </a:rPr>
                            <m:t>𝛍</m:t>
                          </m:r>
                          <m:r>
                            <a:rPr lang="en-US" altLang="zh-TW" sz="1400" b="1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  <a:ea typeface="Latin Modern Math" panose="02000503000000000000" pitchFamily="50" charset="0"/>
                              <a:cs typeface="Arial" panose="020B0604020202020204" pitchFamily="34" charset="0"/>
                            </a:rPr>
                            <m:t>𝐦</m:t>
                          </m:r>
                        </m:oMath>
                      </m:oMathPara>
                    </a14:m>
                    <a:endParaRPr lang="zh-TW" altLang="en-US" sz="1400" b="1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Cambria Math" panose="02040503050406030204" pitchFamily="18" charset="0"/>
                      <a:ea typeface="Latin Modern Math" panose="02000503000000000000" pitchFamily="50" charset="0"/>
                      <a:cs typeface="Arial" panose="020B0604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119" name="文字方塊 118">
                    <a:extLst>
                      <a:ext uri="{FF2B5EF4-FFF2-40B4-BE49-F238E27FC236}">
                        <a16:creationId xmlns:a16="http://schemas.microsoft.com/office/drawing/2014/main" id="{D04850CA-97EB-4F76-9AE3-AA8D05A8B416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022675" y="4292505"/>
                    <a:ext cx="497252" cy="307777"/>
                  </a:xfrm>
                  <a:prstGeom prst="rect">
                    <a:avLst/>
                  </a:prstGeom>
                  <a:blipFill>
                    <a:blip r:embed="rId13"/>
                    <a:stretch>
                      <a:fillRect b="-3922"/>
                    </a:stretch>
                  </a:blipFill>
                  <a:ln w="76200">
                    <a:noFill/>
                  </a:ln>
                </p:spPr>
                <p:txBody>
                  <a:bodyPr/>
                  <a:lstStyle/>
                  <a:p>
                    <a:r>
                      <a:rPr lang="zh-TW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20" name="文字方塊 119">
                    <a:extLst>
                      <a:ext uri="{FF2B5EF4-FFF2-40B4-BE49-F238E27FC236}">
                        <a16:creationId xmlns:a16="http://schemas.microsoft.com/office/drawing/2014/main" id="{E77BBF7D-6A00-4C17-95B0-568E9EE6949C}"/>
                      </a:ext>
                    </a:extLst>
                  </p:cNvPr>
                  <p:cNvSpPr txBox="1"/>
                  <p:nvPr/>
                </p:nvSpPr>
                <p:spPr>
                  <a:xfrm>
                    <a:off x="4128487" y="4298596"/>
                    <a:ext cx="572593" cy="307777"/>
                  </a:xfrm>
                  <a:prstGeom prst="rect">
                    <a:avLst/>
                  </a:prstGeom>
                  <a:solidFill>
                    <a:srgbClr val="DEEAF6"/>
                  </a:solidFill>
                  <a:ln w="76200">
                    <a:noFill/>
                  </a:ln>
                </p:spPr>
                <p:style>
                  <a:lnRef idx="2">
                    <a:schemeClr val="accent2"/>
                  </a:lnRef>
                  <a:fillRef idx="1">
                    <a:schemeClr val="lt1"/>
                  </a:fillRef>
                  <a:effectRef idx="0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wrap="square" rtlCol="0">
                    <a:spAutoFit/>
                  </a:bodyPr>
                  <a:lstStyle>
                    <a:defPPr>
                      <a:defRPr lang="zh-TW"/>
                    </a:defPPr>
                    <a:lvl1pPr defTabSz="1088611">
                      <a:defRPr sz="1400" b="1" i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  <a:ea typeface="Latin Modern Math" panose="02000503000000000000" pitchFamily="50" charset="0"/>
                        <a:cs typeface="Arial" panose="020B0604020202020204" pitchFamily="34" charset="0"/>
                      </a:defRPr>
                    </a:lvl1pPr>
                  </a:lstStyle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zh-TW">
                              <a:latin typeface="Cambria Math" panose="02040503050406030204" pitchFamily="18" charset="0"/>
                            </a:rPr>
                            <m:t>𝐦𝐦</m:t>
                          </m:r>
                        </m:oMath>
                      </m:oMathPara>
                    </a14:m>
                    <a:endParaRPr lang="zh-TW" altLang="en-US" dirty="0"/>
                  </a:p>
                </p:txBody>
              </p:sp>
            </mc:Choice>
            <mc:Fallback xmlns="">
              <p:sp>
                <p:nvSpPr>
                  <p:cNvPr id="120" name="文字方塊 119">
                    <a:extLst>
                      <a:ext uri="{FF2B5EF4-FFF2-40B4-BE49-F238E27FC236}">
                        <a16:creationId xmlns:a16="http://schemas.microsoft.com/office/drawing/2014/main" id="{E77BBF7D-6A00-4C17-95B0-568E9EE6949C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128487" y="4298596"/>
                    <a:ext cx="572593" cy="307777"/>
                  </a:xfrm>
                  <a:prstGeom prst="rect">
                    <a:avLst/>
                  </a:prstGeom>
                  <a:blipFill>
                    <a:blip r:embed="rId14"/>
                    <a:stretch>
                      <a:fillRect/>
                    </a:stretch>
                  </a:blipFill>
                  <a:ln w="76200">
                    <a:noFill/>
                  </a:ln>
                </p:spPr>
                <p:txBody>
                  <a:bodyPr/>
                  <a:lstStyle/>
                  <a:p>
                    <a:r>
                      <a:rPr lang="zh-TW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121" name="群組 120">
            <a:extLst>
              <a:ext uri="{FF2B5EF4-FFF2-40B4-BE49-F238E27FC236}">
                <a16:creationId xmlns:a16="http://schemas.microsoft.com/office/drawing/2014/main" id="{802CC8D5-78EF-4A49-BCF0-D5589F9110DB}"/>
              </a:ext>
            </a:extLst>
          </p:cNvPr>
          <p:cNvGrpSpPr/>
          <p:nvPr/>
        </p:nvGrpSpPr>
        <p:grpSpPr>
          <a:xfrm>
            <a:off x="4684093" y="2312254"/>
            <a:ext cx="1186087" cy="542048"/>
            <a:chOff x="3041159" y="4394405"/>
            <a:chExt cx="1186087" cy="542048"/>
          </a:xfrm>
        </p:grpSpPr>
        <p:sp>
          <p:nvSpPr>
            <p:cNvPr id="122" name="語音泡泡: 圓角矩形 121">
              <a:extLst>
                <a:ext uri="{FF2B5EF4-FFF2-40B4-BE49-F238E27FC236}">
                  <a16:creationId xmlns:a16="http://schemas.microsoft.com/office/drawing/2014/main" id="{E1561C48-4BDF-43C2-8E4E-8DC2EC39065E}"/>
                </a:ext>
              </a:extLst>
            </p:cNvPr>
            <p:cNvSpPr/>
            <p:nvPr/>
          </p:nvSpPr>
          <p:spPr>
            <a:xfrm>
              <a:off x="3041159" y="4400872"/>
              <a:ext cx="1179171" cy="535581"/>
            </a:xfrm>
            <a:prstGeom prst="wedgeRoundRectCallout">
              <a:avLst>
                <a:gd name="adj1" fmla="val 20728"/>
                <a:gd name="adj2" fmla="val 79949"/>
                <a:gd name="adj3" fmla="val 16667"/>
              </a:avLst>
            </a:prstGeom>
            <a:solidFill>
              <a:srgbClr val="A8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400"/>
            </a:p>
          </p:txBody>
        </p:sp>
        <p:sp>
          <p:nvSpPr>
            <p:cNvPr id="123" name="文字方塊 122">
              <a:extLst>
                <a:ext uri="{FF2B5EF4-FFF2-40B4-BE49-F238E27FC236}">
                  <a16:creationId xmlns:a16="http://schemas.microsoft.com/office/drawing/2014/main" id="{ABEA445D-D9B8-4167-BF49-0DE430FA6A20}"/>
                </a:ext>
              </a:extLst>
            </p:cNvPr>
            <p:cNvSpPr txBox="1"/>
            <p:nvPr/>
          </p:nvSpPr>
          <p:spPr>
            <a:xfrm>
              <a:off x="3055707" y="4394405"/>
              <a:ext cx="1171539" cy="523220"/>
            </a:xfrm>
            <a:prstGeom prst="rect">
              <a:avLst/>
            </a:prstGeom>
            <a:noFill/>
            <a:ln w="76200"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pPr defTabSz="1088611"/>
              <a:r>
                <a:rPr lang="en-US" altLang="zh-TW" sz="1400" b="1" dirty="0">
                  <a:solidFill>
                    <a:prstClr val="white"/>
                  </a:solidFill>
                  <a:uFillTx/>
                  <a:latin typeface="Arial" panose="020B0604020202020204" pitchFamily="34" charset="0"/>
                  <a:ea typeface="微軟正黑體" panose="020B0604030504040204" pitchFamily="34" charset="-120"/>
                  <a:cs typeface="Arial" panose="020B0604020202020204" pitchFamily="34" charset="0"/>
                </a:rPr>
                <a:t>1801 Young</a:t>
              </a:r>
            </a:p>
            <a:p>
              <a:pPr defTabSz="1088611"/>
              <a:r>
                <a:rPr lang="en-US" altLang="zh-TW" sz="1400" b="1" dirty="0">
                  <a:solidFill>
                    <a:prstClr val="white"/>
                  </a:solidFill>
                  <a:uFillTx/>
                  <a:latin typeface="Arial" panose="020B0604020202020204" pitchFamily="34" charset="0"/>
                  <a:ea typeface="微軟正黑體" panose="020B0604030504040204" pitchFamily="34" charset="-120"/>
                  <a:cs typeface="Arial" panose="020B0604020202020204" pitchFamily="34" charset="0"/>
                </a:rPr>
                <a:t>(</a:t>
              </a:r>
              <a:r>
                <a:rPr lang="zh-TW" altLang="en-US" sz="1400" b="1" dirty="0">
                  <a:solidFill>
                    <a:prstClr val="white"/>
                  </a:solidFill>
                  <a:latin typeface="Arial" panose="020B0604020202020204" pitchFamily="34" charset="0"/>
                  <a:ea typeface="微軟正黑體" panose="020B0604030504040204" pitchFamily="34" charset="-120"/>
                  <a:cs typeface="Arial" panose="020B0604020202020204" pitchFamily="34" charset="0"/>
                </a:rPr>
                <a:t>干涉</a:t>
              </a:r>
              <a:r>
                <a:rPr lang="en-US" altLang="zh-TW" sz="1400" b="1" dirty="0">
                  <a:solidFill>
                    <a:prstClr val="white"/>
                  </a:solidFill>
                  <a:uFillTx/>
                  <a:latin typeface="Arial" panose="020B0604020202020204" pitchFamily="34" charset="0"/>
                  <a:ea typeface="微軟正黑體" panose="020B0604030504040204" pitchFamily="34" charset="-120"/>
                  <a:cs typeface="Arial" panose="020B0604020202020204" pitchFamily="34" charset="0"/>
                </a:rPr>
                <a:t>)</a:t>
              </a:r>
              <a:endParaRPr lang="zh-TW" altLang="en-US" sz="1400" b="1" dirty="0">
                <a:solidFill>
                  <a:prstClr val="white"/>
                </a:solidFill>
                <a:uFillTx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endParaRPr>
            </a:p>
          </p:txBody>
        </p:sp>
      </p:grpSp>
      <p:grpSp>
        <p:nvGrpSpPr>
          <p:cNvPr id="128" name="群組 127">
            <a:extLst>
              <a:ext uri="{FF2B5EF4-FFF2-40B4-BE49-F238E27FC236}">
                <a16:creationId xmlns:a16="http://schemas.microsoft.com/office/drawing/2014/main" id="{B96E422C-0DE6-4B5E-B49D-5DBEADAADA31}"/>
              </a:ext>
            </a:extLst>
          </p:cNvPr>
          <p:cNvGrpSpPr/>
          <p:nvPr/>
        </p:nvGrpSpPr>
        <p:grpSpPr>
          <a:xfrm>
            <a:off x="6163877" y="2301916"/>
            <a:ext cx="1072470" cy="548017"/>
            <a:chOff x="5728190" y="4567267"/>
            <a:chExt cx="1072470" cy="470303"/>
          </a:xfrm>
        </p:grpSpPr>
        <p:sp>
          <p:nvSpPr>
            <p:cNvPr id="129" name="語音泡泡: 圓角矩形 128">
              <a:extLst>
                <a:ext uri="{FF2B5EF4-FFF2-40B4-BE49-F238E27FC236}">
                  <a16:creationId xmlns:a16="http://schemas.microsoft.com/office/drawing/2014/main" id="{D4BC1931-133F-41AB-A634-BA834D07A11C}"/>
                </a:ext>
              </a:extLst>
            </p:cNvPr>
            <p:cNvSpPr/>
            <p:nvPr/>
          </p:nvSpPr>
          <p:spPr>
            <a:xfrm>
              <a:off x="5728190" y="4579888"/>
              <a:ext cx="1072470" cy="457682"/>
            </a:xfrm>
            <a:prstGeom prst="wedgeRoundRectCallout">
              <a:avLst>
                <a:gd name="adj1" fmla="val -21608"/>
                <a:gd name="adj2" fmla="val 80657"/>
                <a:gd name="adj3" fmla="val 16667"/>
              </a:avLst>
            </a:prstGeom>
            <a:solidFill>
              <a:srgbClr val="A8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400"/>
            </a:p>
          </p:txBody>
        </p:sp>
        <p:sp>
          <p:nvSpPr>
            <p:cNvPr id="130" name="文字方塊 129">
              <a:extLst>
                <a:ext uri="{FF2B5EF4-FFF2-40B4-BE49-F238E27FC236}">
                  <a16:creationId xmlns:a16="http://schemas.microsoft.com/office/drawing/2014/main" id="{1BA33258-153A-447C-B415-05D90F58EE2B}"/>
                </a:ext>
              </a:extLst>
            </p:cNvPr>
            <p:cNvSpPr txBox="1"/>
            <p:nvPr/>
          </p:nvSpPr>
          <p:spPr>
            <a:xfrm>
              <a:off x="5742022" y="4567267"/>
              <a:ext cx="1044806" cy="449023"/>
            </a:xfrm>
            <a:prstGeom prst="rect">
              <a:avLst/>
            </a:prstGeom>
            <a:noFill/>
            <a:ln w="76200"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defTabSz="1088611"/>
              <a:r>
                <a:rPr lang="en-US" altLang="zh-TW" sz="1400" b="1" dirty="0">
                  <a:solidFill>
                    <a:prstClr val="white"/>
                  </a:solidFill>
                  <a:uFillTx/>
                  <a:latin typeface="Arial" panose="020B0604020202020204" pitchFamily="34" charset="0"/>
                  <a:ea typeface="微軟正黑體" panose="020B0604030504040204" pitchFamily="34" charset="-120"/>
                  <a:cs typeface="Arial" panose="020B0604020202020204" pitchFamily="34" charset="0"/>
                </a:rPr>
                <a:t>1912 Laue</a:t>
              </a:r>
            </a:p>
            <a:p>
              <a:pPr defTabSz="1088611"/>
              <a:r>
                <a:rPr lang="en-US" altLang="zh-TW" sz="1400" b="1" dirty="0">
                  <a:solidFill>
                    <a:prstClr val="white"/>
                  </a:solidFill>
                  <a:latin typeface="Arial" panose="020B0604020202020204" pitchFamily="34" charset="0"/>
                  <a:ea typeface="微軟正黑體" panose="020B0604030504040204" pitchFamily="34" charset="-120"/>
                  <a:cs typeface="Arial" panose="020B0604020202020204" pitchFamily="34" charset="0"/>
                </a:rPr>
                <a:t>(</a:t>
              </a:r>
              <a:r>
                <a:rPr lang="zh-TW" altLang="en-US" sz="1400" b="1" dirty="0">
                  <a:solidFill>
                    <a:prstClr val="white"/>
                  </a:solidFill>
                  <a:latin typeface="Arial" panose="020B0604020202020204" pitchFamily="34" charset="0"/>
                  <a:ea typeface="微軟正黑體" panose="020B0604030504040204" pitchFamily="34" charset="-120"/>
                  <a:cs typeface="Arial" panose="020B0604020202020204" pitchFamily="34" charset="0"/>
                </a:rPr>
                <a:t>繞射</a:t>
              </a:r>
              <a:r>
                <a:rPr lang="en-US" altLang="zh-TW" sz="1400" b="1" dirty="0">
                  <a:solidFill>
                    <a:prstClr val="white"/>
                  </a:solidFill>
                  <a:latin typeface="Arial" panose="020B0604020202020204" pitchFamily="34" charset="0"/>
                  <a:ea typeface="微軟正黑體" panose="020B0604030504040204" pitchFamily="34" charset="-120"/>
                  <a:cs typeface="Arial" panose="020B0604020202020204" pitchFamily="34" charset="0"/>
                </a:rPr>
                <a:t>)</a:t>
              </a:r>
              <a:endParaRPr lang="zh-TW" altLang="en-US" sz="1400" b="1" dirty="0">
                <a:solidFill>
                  <a:prstClr val="white"/>
                </a:solidFill>
                <a:uFillTx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endParaRPr>
            </a:p>
          </p:txBody>
        </p:sp>
      </p:grpSp>
      <p:grpSp>
        <p:nvGrpSpPr>
          <p:cNvPr id="134" name="群組 133">
            <a:extLst>
              <a:ext uri="{FF2B5EF4-FFF2-40B4-BE49-F238E27FC236}">
                <a16:creationId xmlns:a16="http://schemas.microsoft.com/office/drawing/2014/main" id="{B4DFE55A-18E8-4018-A563-20DAF6B27899}"/>
              </a:ext>
            </a:extLst>
          </p:cNvPr>
          <p:cNvGrpSpPr/>
          <p:nvPr/>
        </p:nvGrpSpPr>
        <p:grpSpPr>
          <a:xfrm>
            <a:off x="6244359" y="4896241"/>
            <a:ext cx="1417376" cy="523221"/>
            <a:chOff x="3041159" y="4413234"/>
            <a:chExt cx="1417376" cy="523221"/>
          </a:xfrm>
        </p:grpSpPr>
        <p:sp>
          <p:nvSpPr>
            <p:cNvPr id="135" name="語音泡泡: 圓角矩形 134">
              <a:extLst>
                <a:ext uri="{FF2B5EF4-FFF2-40B4-BE49-F238E27FC236}">
                  <a16:creationId xmlns:a16="http://schemas.microsoft.com/office/drawing/2014/main" id="{3162A355-93D9-4D0A-9C8D-21140366D029}"/>
                </a:ext>
              </a:extLst>
            </p:cNvPr>
            <p:cNvSpPr/>
            <p:nvPr/>
          </p:nvSpPr>
          <p:spPr>
            <a:xfrm>
              <a:off x="3041159" y="4413235"/>
              <a:ext cx="1417376" cy="523220"/>
            </a:xfrm>
            <a:prstGeom prst="wedgeRoundRectCallout">
              <a:avLst>
                <a:gd name="adj1" fmla="val -22165"/>
                <a:gd name="adj2" fmla="val -78826"/>
                <a:gd name="adj3" fmla="val 16667"/>
              </a:avLst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400"/>
            </a:p>
          </p:txBody>
        </p:sp>
        <p:sp>
          <p:nvSpPr>
            <p:cNvPr id="136" name="文字方塊 135">
              <a:extLst>
                <a:ext uri="{FF2B5EF4-FFF2-40B4-BE49-F238E27FC236}">
                  <a16:creationId xmlns:a16="http://schemas.microsoft.com/office/drawing/2014/main" id="{DD51DC49-76B5-47F3-91BD-E27DD227E991}"/>
                </a:ext>
              </a:extLst>
            </p:cNvPr>
            <p:cNvSpPr txBox="1"/>
            <p:nvPr/>
          </p:nvSpPr>
          <p:spPr>
            <a:xfrm>
              <a:off x="3041159" y="4413234"/>
              <a:ext cx="1417376" cy="523220"/>
            </a:xfrm>
            <a:prstGeom prst="rect">
              <a:avLst/>
            </a:prstGeom>
            <a:noFill/>
            <a:ln w="76200"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pPr defTabSz="1088611"/>
              <a:r>
                <a:rPr lang="en-US" altLang="zh-TW" sz="1400" b="1" dirty="0">
                  <a:solidFill>
                    <a:prstClr val="white"/>
                  </a:solidFill>
                  <a:uFillTx/>
                  <a:latin typeface="Arial" panose="020B0604020202020204" pitchFamily="34" charset="0"/>
                  <a:ea typeface="微軟正黑體" panose="020B0604030504040204" pitchFamily="34" charset="-120"/>
                  <a:cs typeface="Arial" panose="020B0604020202020204" pitchFamily="34" charset="0"/>
                </a:rPr>
                <a:t>1923 Compton</a:t>
              </a:r>
            </a:p>
            <a:p>
              <a:pPr defTabSz="1088611"/>
              <a:r>
                <a:rPr lang="en-US" altLang="zh-TW" sz="1400" b="1" dirty="0">
                  <a:solidFill>
                    <a:prstClr val="white"/>
                  </a:solidFill>
                  <a:uFillTx/>
                  <a:latin typeface="Arial" panose="020B0604020202020204" pitchFamily="34" charset="0"/>
                  <a:ea typeface="微軟正黑體" panose="020B0604030504040204" pitchFamily="34" charset="-120"/>
                  <a:cs typeface="Arial" panose="020B0604020202020204" pitchFamily="34" charset="0"/>
                </a:rPr>
                <a:t>(</a:t>
              </a:r>
              <a:r>
                <a:rPr lang="zh-TW" altLang="en-US" sz="1400" b="1" dirty="0">
                  <a:solidFill>
                    <a:prstClr val="white"/>
                  </a:solidFill>
                  <a:latin typeface="Arial" panose="020B0604020202020204" pitchFamily="34" charset="0"/>
                  <a:ea typeface="微軟正黑體" panose="020B0604030504040204" pitchFamily="34" charset="-120"/>
                  <a:cs typeface="Arial" panose="020B0604020202020204" pitchFamily="34" charset="0"/>
                </a:rPr>
                <a:t>散射</a:t>
              </a:r>
              <a:r>
                <a:rPr lang="en-US" altLang="zh-TW" sz="1400" b="1" dirty="0">
                  <a:solidFill>
                    <a:prstClr val="white"/>
                  </a:solidFill>
                  <a:uFillTx/>
                  <a:latin typeface="Arial" panose="020B0604020202020204" pitchFamily="34" charset="0"/>
                  <a:ea typeface="微軟正黑體" panose="020B0604030504040204" pitchFamily="34" charset="-120"/>
                  <a:cs typeface="Arial" panose="020B0604020202020204" pitchFamily="34" charset="0"/>
                </a:rPr>
                <a:t>)</a:t>
              </a:r>
              <a:endParaRPr lang="zh-TW" altLang="en-US" sz="1400" b="1" dirty="0">
                <a:solidFill>
                  <a:prstClr val="white"/>
                </a:solidFill>
                <a:uFillTx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endParaRPr>
            </a:p>
          </p:txBody>
        </p:sp>
      </p:grpSp>
      <p:grpSp>
        <p:nvGrpSpPr>
          <p:cNvPr id="139" name="群組 138">
            <a:extLst>
              <a:ext uri="{FF2B5EF4-FFF2-40B4-BE49-F238E27FC236}">
                <a16:creationId xmlns:a16="http://schemas.microsoft.com/office/drawing/2014/main" id="{73904659-A268-48C7-BDCB-0791A3C58DA4}"/>
              </a:ext>
            </a:extLst>
          </p:cNvPr>
          <p:cNvGrpSpPr/>
          <p:nvPr/>
        </p:nvGrpSpPr>
        <p:grpSpPr>
          <a:xfrm>
            <a:off x="4857517" y="4891377"/>
            <a:ext cx="1323227" cy="738666"/>
            <a:chOff x="5728191" y="4528020"/>
            <a:chExt cx="1323227" cy="411007"/>
          </a:xfrm>
        </p:grpSpPr>
        <p:sp>
          <p:nvSpPr>
            <p:cNvPr id="140" name="語音泡泡: 圓角矩形 139">
              <a:extLst>
                <a:ext uri="{FF2B5EF4-FFF2-40B4-BE49-F238E27FC236}">
                  <a16:creationId xmlns:a16="http://schemas.microsoft.com/office/drawing/2014/main" id="{F3E697F5-EC0D-463C-B0E8-743EB98C9C5A}"/>
                </a:ext>
              </a:extLst>
            </p:cNvPr>
            <p:cNvSpPr/>
            <p:nvPr/>
          </p:nvSpPr>
          <p:spPr>
            <a:xfrm>
              <a:off x="5728191" y="4528020"/>
              <a:ext cx="1291859" cy="411006"/>
            </a:xfrm>
            <a:prstGeom prst="wedgeRoundRectCallout">
              <a:avLst>
                <a:gd name="adj1" fmla="val 22239"/>
                <a:gd name="adj2" fmla="val -69740"/>
                <a:gd name="adj3" fmla="val 16667"/>
              </a:avLst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400" dirty="0"/>
            </a:p>
          </p:txBody>
        </p:sp>
        <p:sp>
          <p:nvSpPr>
            <p:cNvPr id="141" name="文字方塊 140">
              <a:extLst>
                <a:ext uri="{FF2B5EF4-FFF2-40B4-BE49-F238E27FC236}">
                  <a16:creationId xmlns:a16="http://schemas.microsoft.com/office/drawing/2014/main" id="{014F0A18-5432-4A12-8895-77466B01E815}"/>
                </a:ext>
              </a:extLst>
            </p:cNvPr>
            <p:cNvSpPr txBox="1"/>
            <p:nvPr/>
          </p:nvSpPr>
          <p:spPr>
            <a:xfrm>
              <a:off x="5759559" y="4528021"/>
              <a:ext cx="1291859" cy="411006"/>
            </a:xfrm>
            <a:prstGeom prst="rect">
              <a:avLst/>
            </a:prstGeom>
            <a:noFill/>
            <a:ln w="76200"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defTabSz="1088611"/>
              <a:r>
                <a:rPr lang="en-US" altLang="zh-TW" sz="1400" b="1" dirty="0">
                  <a:solidFill>
                    <a:prstClr val="white"/>
                  </a:solidFill>
                  <a:uFillTx/>
                  <a:latin typeface="Arial" panose="020B0604020202020204" pitchFamily="34" charset="0"/>
                  <a:ea typeface="微軟正黑體" panose="020B0604030504040204" pitchFamily="34" charset="-120"/>
                  <a:cs typeface="Arial" panose="020B0604020202020204" pitchFamily="34" charset="0"/>
                </a:rPr>
                <a:t>1902 Lenard</a:t>
              </a:r>
            </a:p>
            <a:p>
              <a:pPr defTabSz="1088611"/>
              <a:r>
                <a:rPr lang="en-US" altLang="zh-TW" sz="1400" b="1" dirty="0">
                  <a:solidFill>
                    <a:prstClr val="white"/>
                  </a:solidFill>
                  <a:uFillTx/>
                  <a:latin typeface="Arial" panose="020B0604020202020204" pitchFamily="34" charset="0"/>
                  <a:ea typeface="微軟正黑體" panose="020B0604030504040204" pitchFamily="34" charset="-120"/>
                  <a:cs typeface="Arial" panose="020B0604020202020204" pitchFamily="34" charset="0"/>
                </a:rPr>
                <a:t>1916 Millikan</a:t>
              </a:r>
            </a:p>
            <a:p>
              <a:pPr defTabSz="1088611"/>
              <a:r>
                <a:rPr lang="en-US" altLang="zh-TW" sz="1400" b="1" dirty="0">
                  <a:solidFill>
                    <a:prstClr val="white"/>
                  </a:solidFill>
                  <a:uFillTx/>
                  <a:latin typeface="Arial" panose="020B0604020202020204" pitchFamily="34" charset="0"/>
                  <a:ea typeface="微軟正黑體" panose="020B0604030504040204" pitchFamily="34" charset="-120"/>
                  <a:cs typeface="Arial" panose="020B0604020202020204" pitchFamily="34" charset="0"/>
                </a:rPr>
                <a:t>(</a:t>
              </a:r>
              <a:r>
                <a:rPr lang="zh-TW" altLang="en-US" sz="1400" b="1" dirty="0">
                  <a:solidFill>
                    <a:prstClr val="white"/>
                  </a:solidFill>
                  <a:uFillTx/>
                  <a:latin typeface="Arial" panose="020B0604020202020204" pitchFamily="34" charset="0"/>
                  <a:ea typeface="微軟正黑體" panose="020B0604030504040204" pitchFamily="34" charset="-120"/>
                  <a:cs typeface="Arial" panose="020B0604020202020204" pitchFamily="34" charset="0"/>
                </a:rPr>
                <a:t>光電效應</a:t>
              </a:r>
              <a:r>
                <a:rPr lang="en-US" altLang="zh-TW" sz="1400" b="1" dirty="0">
                  <a:solidFill>
                    <a:prstClr val="white"/>
                  </a:solidFill>
                  <a:uFillTx/>
                  <a:latin typeface="Arial" panose="020B0604020202020204" pitchFamily="34" charset="0"/>
                  <a:ea typeface="微軟正黑體" panose="020B0604030504040204" pitchFamily="34" charset="-120"/>
                  <a:cs typeface="Arial" panose="020B0604020202020204" pitchFamily="34" charset="0"/>
                </a:rPr>
                <a:t>)</a:t>
              </a:r>
              <a:endParaRPr lang="zh-TW" altLang="en-US" sz="1400" b="1" dirty="0">
                <a:solidFill>
                  <a:prstClr val="white"/>
                </a:solidFill>
                <a:uFillTx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04078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群組 95">
            <a:extLst>
              <a:ext uri="{FF2B5EF4-FFF2-40B4-BE49-F238E27FC236}">
                <a16:creationId xmlns:a16="http://schemas.microsoft.com/office/drawing/2014/main" id="{247AEB33-0ADC-420E-9B00-F6EEE1D36F27}"/>
              </a:ext>
            </a:extLst>
          </p:cNvPr>
          <p:cNvGrpSpPr/>
          <p:nvPr/>
        </p:nvGrpSpPr>
        <p:grpSpPr>
          <a:xfrm>
            <a:off x="729327" y="2144527"/>
            <a:ext cx="7992532" cy="871705"/>
            <a:chOff x="729327" y="4746134"/>
            <a:chExt cx="7992532" cy="871705"/>
          </a:xfrm>
        </p:grpSpPr>
        <p:sp>
          <p:nvSpPr>
            <p:cNvPr id="97" name="矩形 96">
              <a:extLst>
                <a:ext uri="{FF2B5EF4-FFF2-40B4-BE49-F238E27FC236}">
                  <a16:creationId xmlns:a16="http://schemas.microsoft.com/office/drawing/2014/main" id="{C5C6D526-E620-4F94-A424-C47E8EC1260A}"/>
                </a:ext>
              </a:extLst>
            </p:cNvPr>
            <p:cNvSpPr/>
            <p:nvPr/>
          </p:nvSpPr>
          <p:spPr>
            <a:xfrm>
              <a:off x="729327" y="4746134"/>
              <a:ext cx="7992532" cy="871705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98" name="矩形: 圓角 97">
              <a:extLst>
                <a:ext uri="{FF2B5EF4-FFF2-40B4-BE49-F238E27FC236}">
                  <a16:creationId xmlns:a16="http://schemas.microsoft.com/office/drawing/2014/main" id="{A4C26139-20D6-43B1-9506-8404B88D1183}"/>
                </a:ext>
              </a:extLst>
            </p:cNvPr>
            <p:cNvSpPr/>
            <p:nvPr/>
          </p:nvSpPr>
          <p:spPr>
            <a:xfrm>
              <a:off x="806878" y="4826158"/>
              <a:ext cx="2639460" cy="711656"/>
            </a:xfrm>
            <a:prstGeom prst="roundRect">
              <a:avLst>
                <a:gd name="adj" fmla="val 0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2000" b="1" dirty="0">
                  <a:solidFill>
                    <a:srgbClr val="F1F8EC"/>
                  </a:solidFill>
                  <a:latin typeface="Arial" panose="020B0604020202020204" pitchFamily="34" charset="0"/>
                  <a:ea typeface="微軟正黑體" panose="020B0604030504040204" pitchFamily="34" charset="-120"/>
                  <a:cs typeface="Arial" panose="020B0604020202020204" pitchFamily="34" charset="0"/>
                </a:rPr>
                <a:t>1687</a:t>
              </a:r>
              <a:r>
                <a:rPr lang="zh-TW" altLang="en-US" sz="2000" b="1" dirty="0">
                  <a:solidFill>
                    <a:srgbClr val="F1F8EC"/>
                  </a:solidFill>
                  <a:latin typeface="Arial" panose="020B0604020202020204" pitchFamily="34" charset="0"/>
                  <a:ea typeface="微軟正黑體" panose="020B0604030504040204" pitchFamily="34" charset="-120"/>
                  <a:cs typeface="Arial" panose="020B0604020202020204" pitchFamily="34" charset="0"/>
                </a:rPr>
                <a:t> </a:t>
              </a:r>
              <a:r>
                <a:rPr lang="en-US" altLang="zh-TW" sz="2000" b="1" dirty="0">
                  <a:solidFill>
                    <a:srgbClr val="F1F8EC"/>
                  </a:solidFill>
                  <a:latin typeface="Arial" panose="020B0604020202020204" pitchFamily="34" charset="0"/>
                  <a:ea typeface="微軟正黑體" panose="020B0604030504040204" pitchFamily="34" charset="-120"/>
                  <a:cs typeface="Arial" panose="020B0604020202020204" pitchFamily="34" charset="0"/>
                </a:rPr>
                <a:t>Newton</a:t>
              </a:r>
            </a:p>
            <a:p>
              <a:r>
                <a:rPr lang="zh-TW" altLang="en-US" sz="3600" b="1" dirty="0">
                  <a:solidFill>
                    <a:srgbClr val="F1F8EC"/>
                  </a:solidFill>
                  <a:latin typeface="Arial" panose="020B0604020202020204" pitchFamily="34" charset="0"/>
                  <a:ea typeface="微軟正黑體" panose="020B0604030504040204" pitchFamily="34" charset="-120"/>
                  <a:cs typeface="Arial" panose="020B0604020202020204" pitchFamily="34" charset="0"/>
                </a:rPr>
                <a:t>粒子說</a:t>
              </a:r>
            </a:p>
          </p:txBody>
        </p:sp>
      </p:grpSp>
      <p:grpSp>
        <p:nvGrpSpPr>
          <p:cNvPr id="99" name="群組 98">
            <a:extLst>
              <a:ext uri="{FF2B5EF4-FFF2-40B4-BE49-F238E27FC236}">
                <a16:creationId xmlns:a16="http://schemas.microsoft.com/office/drawing/2014/main" id="{90AAE9C7-1A68-47B4-8A09-3EB129401D97}"/>
              </a:ext>
            </a:extLst>
          </p:cNvPr>
          <p:cNvGrpSpPr/>
          <p:nvPr/>
        </p:nvGrpSpPr>
        <p:grpSpPr>
          <a:xfrm>
            <a:off x="729327" y="4746134"/>
            <a:ext cx="7992532" cy="871705"/>
            <a:chOff x="729327" y="2144527"/>
            <a:chExt cx="7992532" cy="871705"/>
          </a:xfrm>
        </p:grpSpPr>
        <p:sp>
          <p:nvSpPr>
            <p:cNvPr id="100" name="矩形 99">
              <a:extLst>
                <a:ext uri="{FF2B5EF4-FFF2-40B4-BE49-F238E27FC236}">
                  <a16:creationId xmlns:a16="http://schemas.microsoft.com/office/drawing/2014/main" id="{F30CDF82-F154-439C-87B0-7F7B7875ECA4}"/>
                </a:ext>
              </a:extLst>
            </p:cNvPr>
            <p:cNvSpPr/>
            <p:nvPr/>
          </p:nvSpPr>
          <p:spPr>
            <a:xfrm>
              <a:off x="729327" y="2144527"/>
              <a:ext cx="7992532" cy="871705"/>
            </a:xfrm>
            <a:prstGeom prst="rect">
              <a:avLst/>
            </a:prstGeom>
            <a:solidFill>
              <a:srgbClr val="FF858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101" name="矩形: 圓角 100">
              <a:extLst>
                <a:ext uri="{FF2B5EF4-FFF2-40B4-BE49-F238E27FC236}">
                  <a16:creationId xmlns:a16="http://schemas.microsoft.com/office/drawing/2014/main" id="{1718B00A-3FBC-4020-AA14-7B568DA06A7F}"/>
                </a:ext>
              </a:extLst>
            </p:cNvPr>
            <p:cNvSpPr/>
            <p:nvPr/>
          </p:nvSpPr>
          <p:spPr>
            <a:xfrm>
              <a:off x="806878" y="2224551"/>
              <a:ext cx="2639460" cy="711656"/>
            </a:xfrm>
            <a:prstGeom prst="roundRect">
              <a:avLst>
                <a:gd name="adj" fmla="val 0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2000" b="1" dirty="0">
                  <a:solidFill>
                    <a:srgbClr val="FFEFEF"/>
                  </a:solidFill>
                  <a:latin typeface="Arial" panose="020B0604020202020204" pitchFamily="34" charset="0"/>
                  <a:ea typeface="微軟正黑體" panose="020B0604030504040204" pitchFamily="34" charset="-120"/>
                  <a:cs typeface="Arial" panose="020B0604020202020204" pitchFamily="34" charset="0"/>
                </a:rPr>
                <a:t>1924</a:t>
              </a:r>
              <a:r>
                <a:rPr lang="zh-TW" altLang="en-US" sz="2000" b="1" dirty="0">
                  <a:solidFill>
                    <a:srgbClr val="FFEFEF"/>
                  </a:solidFill>
                  <a:latin typeface="Arial" panose="020B0604020202020204" pitchFamily="34" charset="0"/>
                  <a:ea typeface="微軟正黑體" panose="020B0604030504040204" pitchFamily="34" charset="-120"/>
                  <a:cs typeface="Arial" panose="020B0604020202020204" pitchFamily="34" charset="0"/>
                </a:rPr>
                <a:t> </a:t>
              </a:r>
              <a:r>
                <a:rPr lang="en-US" altLang="zh-TW" sz="2000" b="1" dirty="0">
                  <a:solidFill>
                    <a:srgbClr val="FFEFEF"/>
                  </a:solidFill>
                  <a:latin typeface="Arial" panose="020B0604020202020204" pitchFamily="34" charset="0"/>
                  <a:ea typeface="微軟正黑體" panose="020B0604030504040204" pitchFamily="34" charset="-120"/>
                  <a:cs typeface="Arial" panose="020B0604020202020204" pitchFamily="34" charset="0"/>
                </a:rPr>
                <a:t>De Broglie</a:t>
              </a:r>
            </a:p>
            <a:p>
              <a:r>
                <a:rPr lang="zh-TW" altLang="en-US" sz="3600" b="1" dirty="0">
                  <a:solidFill>
                    <a:srgbClr val="FFEFEF"/>
                  </a:solidFill>
                  <a:latin typeface="Arial" panose="020B0604020202020204" pitchFamily="34" charset="0"/>
                  <a:ea typeface="微軟正黑體" panose="020B0604030504040204" pitchFamily="34" charset="-120"/>
                  <a:cs typeface="Arial" panose="020B0604020202020204" pitchFamily="34" charset="0"/>
                </a:rPr>
                <a:t>波動說</a:t>
              </a:r>
            </a:p>
          </p:txBody>
        </p:sp>
      </p:grpSp>
      <p:grpSp>
        <p:nvGrpSpPr>
          <p:cNvPr id="126" name="群組 125">
            <a:extLst>
              <a:ext uri="{FF2B5EF4-FFF2-40B4-BE49-F238E27FC236}">
                <a16:creationId xmlns:a16="http://schemas.microsoft.com/office/drawing/2014/main" id="{6923F2C2-5928-4235-AC8A-D1242787B86E}"/>
              </a:ext>
            </a:extLst>
          </p:cNvPr>
          <p:cNvGrpSpPr/>
          <p:nvPr/>
        </p:nvGrpSpPr>
        <p:grpSpPr>
          <a:xfrm>
            <a:off x="6503819" y="1898896"/>
            <a:ext cx="1477056" cy="954794"/>
            <a:chOff x="5992065" y="1766301"/>
            <a:chExt cx="1477056" cy="954794"/>
          </a:xfrm>
        </p:grpSpPr>
        <p:sp>
          <p:nvSpPr>
            <p:cNvPr id="127" name="語音泡泡: 圓角矩形 126">
              <a:extLst>
                <a:ext uri="{FF2B5EF4-FFF2-40B4-BE49-F238E27FC236}">
                  <a16:creationId xmlns:a16="http://schemas.microsoft.com/office/drawing/2014/main" id="{6042F4C0-381E-42C7-8903-8B166A08CE2F}"/>
                </a:ext>
              </a:extLst>
            </p:cNvPr>
            <p:cNvSpPr/>
            <p:nvPr/>
          </p:nvSpPr>
          <p:spPr>
            <a:xfrm>
              <a:off x="5992065" y="1766301"/>
              <a:ext cx="1461372" cy="954794"/>
            </a:xfrm>
            <a:prstGeom prst="wedgeRoundRectCallout">
              <a:avLst>
                <a:gd name="adj1" fmla="val 22130"/>
                <a:gd name="adj2" fmla="val 67120"/>
                <a:gd name="adj3" fmla="val 16667"/>
              </a:avLst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400"/>
            </a:p>
          </p:txBody>
        </p:sp>
        <p:sp>
          <p:nvSpPr>
            <p:cNvPr id="131" name="文字方塊 130">
              <a:extLst>
                <a:ext uri="{FF2B5EF4-FFF2-40B4-BE49-F238E27FC236}">
                  <a16:creationId xmlns:a16="http://schemas.microsoft.com/office/drawing/2014/main" id="{0A87526F-78B9-4128-BBDC-1A91E2057019}"/>
                </a:ext>
              </a:extLst>
            </p:cNvPr>
            <p:cNvSpPr txBox="1"/>
            <p:nvPr/>
          </p:nvSpPr>
          <p:spPr>
            <a:xfrm>
              <a:off x="6007749" y="1766301"/>
              <a:ext cx="1461372" cy="954107"/>
            </a:xfrm>
            <a:prstGeom prst="rect">
              <a:avLst/>
            </a:prstGeom>
            <a:noFill/>
            <a:ln w="76200"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defTabSz="1088611"/>
              <a:r>
                <a:rPr lang="en-US" altLang="zh-TW" sz="1400" b="1" dirty="0">
                  <a:solidFill>
                    <a:prstClr val="white"/>
                  </a:solidFill>
                  <a:uFillTx/>
                  <a:latin typeface="Arial" panose="020B0604020202020204" pitchFamily="34" charset="0"/>
                  <a:ea typeface="微軟正黑體" panose="020B0604030504040204" pitchFamily="34" charset="-120"/>
                  <a:cs typeface="Arial" panose="020B0604020202020204" pitchFamily="34" charset="0"/>
                </a:rPr>
                <a:t>1896 Thomson</a:t>
              </a:r>
            </a:p>
            <a:p>
              <a:pPr defTabSz="1088611"/>
              <a:r>
                <a:rPr lang="en-US" altLang="zh-TW" sz="1400" b="1" dirty="0">
                  <a:solidFill>
                    <a:prstClr val="white"/>
                  </a:solidFill>
                  <a:latin typeface="Arial" panose="020B0604020202020204" pitchFamily="34" charset="0"/>
                  <a:ea typeface="微軟正黑體" panose="020B0604030504040204" pitchFamily="34" charset="-120"/>
                  <a:cs typeface="Arial" panose="020B0604020202020204" pitchFamily="34" charset="0"/>
                </a:rPr>
                <a:t>(</a:t>
              </a:r>
              <a:r>
                <a:rPr lang="zh-TW" altLang="en-US" sz="1400" b="1" dirty="0">
                  <a:solidFill>
                    <a:prstClr val="white"/>
                  </a:solidFill>
                  <a:latin typeface="Arial" panose="020B0604020202020204" pitchFamily="34" charset="0"/>
                  <a:ea typeface="微軟正黑體" panose="020B0604030504040204" pitchFamily="34" charset="-120"/>
                  <a:cs typeface="Arial" panose="020B0604020202020204" pitchFamily="34" charset="0"/>
                </a:rPr>
                <a:t>荷質比</a:t>
              </a:r>
              <a:r>
                <a:rPr lang="en-US" altLang="zh-TW" sz="1400" b="1" dirty="0">
                  <a:solidFill>
                    <a:prstClr val="white"/>
                  </a:solidFill>
                  <a:latin typeface="Arial" panose="020B0604020202020204" pitchFamily="34" charset="0"/>
                  <a:ea typeface="微軟正黑體" panose="020B0604030504040204" pitchFamily="34" charset="-120"/>
                  <a:cs typeface="Arial" panose="020B0604020202020204" pitchFamily="34" charset="0"/>
                </a:rPr>
                <a:t>)</a:t>
              </a:r>
              <a:endParaRPr lang="en-US" altLang="zh-TW" sz="1400" b="1" dirty="0">
                <a:solidFill>
                  <a:prstClr val="white"/>
                </a:solidFill>
                <a:uFillTx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endParaRPr>
            </a:p>
            <a:p>
              <a:pPr defTabSz="1088611"/>
              <a:r>
                <a:rPr lang="en-US" altLang="zh-TW" sz="1400" b="1" dirty="0">
                  <a:solidFill>
                    <a:prstClr val="white"/>
                  </a:solidFill>
                  <a:uFillTx/>
                  <a:latin typeface="Arial" panose="020B0604020202020204" pitchFamily="34" charset="0"/>
                  <a:ea typeface="微軟正黑體" panose="020B0604030504040204" pitchFamily="34" charset="-120"/>
                  <a:cs typeface="Arial" panose="020B0604020202020204" pitchFamily="34" charset="0"/>
                </a:rPr>
                <a:t>1914 Millikan</a:t>
              </a:r>
            </a:p>
            <a:p>
              <a:pPr defTabSz="1088611"/>
              <a:r>
                <a:rPr lang="en-US" altLang="zh-TW" sz="1400" b="1" dirty="0">
                  <a:solidFill>
                    <a:prstClr val="white"/>
                  </a:solidFill>
                  <a:latin typeface="Arial" panose="020B0604020202020204" pitchFamily="34" charset="0"/>
                  <a:ea typeface="微軟正黑體" panose="020B0604030504040204" pitchFamily="34" charset="-120"/>
                  <a:cs typeface="Arial" panose="020B0604020202020204" pitchFamily="34" charset="0"/>
                </a:rPr>
                <a:t>(</a:t>
              </a:r>
              <a:r>
                <a:rPr lang="zh-TW" altLang="en-US" sz="1400" b="1" dirty="0">
                  <a:solidFill>
                    <a:prstClr val="white"/>
                  </a:solidFill>
                  <a:latin typeface="Arial" panose="020B0604020202020204" pitchFamily="34" charset="0"/>
                  <a:ea typeface="微軟正黑體" panose="020B0604030504040204" pitchFamily="34" charset="-120"/>
                  <a:cs typeface="Arial" panose="020B0604020202020204" pitchFamily="34" charset="0"/>
                </a:rPr>
                <a:t>基本電荷</a:t>
              </a:r>
              <a:r>
                <a:rPr lang="en-US" altLang="zh-TW" sz="1400" b="1" dirty="0">
                  <a:solidFill>
                    <a:prstClr val="white"/>
                  </a:solidFill>
                  <a:latin typeface="Arial" panose="020B0604020202020204" pitchFamily="34" charset="0"/>
                  <a:ea typeface="微軟正黑體" panose="020B0604030504040204" pitchFamily="34" charset="-120"/>
                  <a:cs typeface="Arial" panose="020B0604020202020204" pitchFamily="34" charset="0"/>
                </a:rPr>
                <a:t>)</a:t>
              </a:r>
              <a:endParaRPr lang="zh-TW" altLang="en-US" sz="1400" b="1" dirty="0">
                <a:solidFill>
                  <a:prstClr val="white"/>
                </a:solidFill>
                <a:uFillTx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endParaRPr>
            </a:p>
          </p:txBody>
        </p:sp>
      </p:grpSp>
      <p:grpSp>
        <p:nvGrpSpPr>
          <p:cNvPr id="133" name="群組 132">
            <a:extLst>
              <a:ext uri="{FF2B5EF4-FFF2-40B4-BE49-F238E27FC236}">
                <a16:creationId xmlns:a16="http://schemas.microsoft.com/office/drawing/2014/main" id="{A8901DB8-779F-4FA1-8D77-C1B8C5E702C1}"/>
              </a:ext>
            </a:extLst>
          </p:cNvPr>
          <p:cNvGrpSpPr/>
          <p:nvPr/>
        </p:nvGrpSpPr>
        <p:grpSpPr>
          <a:xfrm>
            <a:off x="6407151" y="4888437"/>
            <a:ext cx="1614039" cy="579137"/>
            <a:chOff x="4046929" y="4413234"/>
            <a:chExt cx="1279817" cy="579137"/>
          </a:xfrm>
        </p:grpSpPr>
        <p:sp>
          <p:nvSpPr>
            <p:cNvPr id="134" name="語音泡泡: 圓角矩形 133">
              <a:extLst>
                <a:ext uri="{FF2B5EF4-FFF2-40B4-BE49-F238E27FC236}">
                  <a16:creationId xmlns:a16="http://schemas.microsoft.com/office/drawing/2014/main" id="{729E9015-BA66-4653-9BA0-2C3C275A613E}"/>
                </a:ext>
              </a:extLst>
            </p:cNvPr>
            <p:cNvSpPr/>
            <p:nvPr/>
          </p:nvSpPr>
          <p:spPr>
            <a:xfrm>
              <a:off x="4046929" y="4413234"/>
              <a:ext cx="1279817" cy="579137"/>
            </a:xfrm>
            <a:prstGeom prst="wedgeRoundRectCallout">
              <a:avLst>
                <a:gd name="adj1" fmla="val 21469"/>
                <a:gd name="adj2" fmla="val -74846"/>
                <a:gd name="adj3" fmla="val 16667"/>
              </a:avLst>
            </a:prstGeom>
            <a:solidFill>
              <a:srgbClr val="A8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400"/>
            </a:p>
          </p:txBody>
        </p:sp>
        <p:sp>
          <p:nvSpPr>
            <p:cNvPr id="135" name="文字方塊 134">
              <a:extLst>
                <a:ext uri="{FF2B5EF4-FFF2-40B4-BE49-F238E27FC236}">
                  <a16:creationId xmlns:a16="http://schemas.microsoft.com/office/drawing/2014/main" id="{CD0DA2FA-667B-44F0-9879-0368BF8BC5CB}"/>
                </a:ext>
              </a:extLst>
            </p:cNvPr>
            <p:cNvSpPr txBox="1"/>
            <p:nvPr/>
          </p:nvSpPr>
          <p:spPr>
            <a:xfrm>
              <a:off x="4072245" y="4430166"/>
              <a:ext cx="1253526" cy="523220"/>
            </a:xfrm>
            <a:prstGeom prst="rect">
              <a:avLst/>
            </a:prstGeom>
            <a:noFill/>
            <a:ln w="76200"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pPr defTabSz="1088611"/>
              <a:r>
                <a:rPr lang="en-US" altLang="zh-TW" sz="1400" b="1" dirty="0">
                  <a:solidFill>
                    <a:prstClr val="white"/>
                  </a:solidFill>
                  <a:uFillTx/>
                  <a:latin typeface="Arial" panose="020B0604020202020204" pitchFamily="34" charset="0"/>
                  <a:ea typeface="微軟正黑體" panose="020B0604030504040204" pitchFamily="34" charset="-120"/>
                  <a:cs typeface="Arial" panose="020B0604020202020204" pitchFamily="34" charset="0"/>
                </a:rPr>
                <a:t>1927 Davisson</a:t>
              </a:r>
            </a:p>
            <a:p>
              <a:pPr defTabSz="1088611"/>
              <a:r>
                <a:rPr lang="en-US" altLang="zh-TW" sz="1400" b="1" dirty="0">
                  <a:solidFill>
                    <a:prstClr val="white"/>
                  </a:solidFill>
                  <a:uFillTx/>
                  <a:latin typeface="Arial" panose="020B0604020202020204" pitchFamily="34" charset="0"/>
                  <a:ea typeface="微軟正黑體" panose="020B0604030504040204" pitchFamily="34" charset="-120"/>
                  <a:cs typeface="Arial" panose="020B0604020202020204" pitchFamily="34" charset="0"/>
                </a:rPr>
                <a:t> &amp; </a:t>
              </a:r>
              <a:r>
                <a:rPr lang="en-US" altLang="zh-TW" sz="1400" b="1" dirty="0" err="1">
                  <a:solidFill>
                    <a:prstClr val="white"/>
                  </a:solidFill>
                  <a:uFillTx/>
                  <a:latin typeface="Arial" panose="020B0604020202020204" pitchFamily="34" charset="0"/>
                  <a:ea typeface="微軟正黑體" panose="020B0604030504040204" pitchFamily="34" charset="-120"/>
                  <a:cs typeface="Arial" panose="020B0604020202020204" pitchFamily="34" charset="0"/>
                </a:rPr>
                <a:t>Germer</a:t>
              </a:r>
              <a:r>
                <a:rPr lang="en-US" altLang="zh-TW" sz="1400" b="1" dirty="0">
                  <a:solidFill>
                    <a:prstClr val="white"/>
                  </a:solidFill>
                  <a:uFillTx/>
                  <a:latin typeface="Arial" panose="020B0604020202020204" pitchFamily="34" charset="0"/>
                  <a:ea typeface="微軟正黑體" panose="020B0604030504040204" pitchFamily="34" charset="-120"/>
                  <a:cs typeface="Arial" panose="020B0604020202020204" pitchFamily="34" charset="0"/>
                </a:rPr>
                <a:t> (</a:t>
              </a:r>
              <a:r>
                <a:rPr lang="zh-TW" altLang="en-US" sz="1400" b="1" dirty="0">
                  <a:solidFill>
                    <a:prstClr val="white"/>
                  </a:solidFill>
                  <a:uFillTx/>
                  <a:latin typeface="Arial" panose="020B0604020202020204" pitchFamily="34" charset="0"/>
                  <a:ea typeface="微軟正黑體" panose="020B0604030504040204" pitchFamily="34" charset="-120"/>
                  <a:cs typeface="Arial" panose="020B0604020202020204" pitchFamily="34" charset="0"/>
                </a:rPr>
                <a:t>繞射</a:t>
              </a:r>
              <a:r>
                <a:rPr lang="en-US" altLang="zh-TW" sz="1400" b="1" dirty="0">
                  <a:solidFill>
                    <a:prstClr val="white"/>
                  </a:solidFill>
                  <a:uFillTx/>
                  <a:latin typeface="Arial" panose="020B0604020202020204" pitchFamily="34" charset="0"/>
                  <a:ea typeface="微軟正黑體" panose="020B0604030504040204" pitchFamily="34" charset="-120"/>
                  <a:cs typeface="Arial" panose="020B0604020202020204" pitchFamily="34" charset="0"/>
                </a:rPr>
                <a:t>)</a:t>
              </a:r>
              <a:endParaRPr lang="zh-TW" altLang="en-US" sz="1400" b="1" dirty="0">
                <a:solidFill>
                  <a:prstClr val="white"/>
                </a:solidFill>
                <a:uFillTx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endParaRPr>
            </a:p>
          </p:txBody>
        </p:sp>
      </p:grpSp>
      <p:sp>
        <p:nvSpPr>
          <p:cNvPr id="121" name="矩形 120">
            <a:extLst>
              <a:ext uri="{FF2B5EF4-FFF2-40B4-BE49-F238E27FC236}">
                <a16:creationId xmlns:a16="http://schemas.microsoft.com/office/drawing/2014/main" id="{609C74AE-A43C-4543-80BC-A06CFB9B7449}"/>
              </a:ext>
            </a:extLst>
          </p:cNvPr>
          <p:cNvSpPr/>
          <p:nvPr/>
        </p:nvSpPr>
        <p:spPr>
          <a:xfrm>
            <a:off x="729332" y="3071897"/>
            <a:ext cx="7992533" cy="1615538"/>
          </a:xfrm>
          <a:prstGeom prst="rect">
            <a:avLst/>
          </a:prstGeom>
          <a:solidFill>
            <a:srgbClr val="DEEA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cxnSp>
        <p:nvCxnSpPr>
          <p:cNvPr id="122" name="直線接點 121">
            <a:extLst>
              <a:ext uri="{FF2B5EF4-FFF2-40B4-BE49-F238E27FC236}">
                <a16:creationId xmlns:a16="http://schemas.microsoft.com/office/drawing/2014/main" id="{50EE263F-ADC2-48E9-A641-649A7FA62C94}"/>
              </a:ext>
            </a:extLst>
          </p:cNvPr>
          <p:cNvCxnSpPr/>
          <p:nvPr/>
        </p:nvCxnSpPr>
        <p:spPr>
          <a:xfrm>
            <a:off x="4413360" y="3069638"/>
            <a:ext cx="0" cy="1617796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文字方塊 122">
            <a:extLst>
              <a:ext uri="{FF2B5EF4-FFF2-40B4-BE49-F238E27FC236}">
                <a16:creationId xmlns:a16="http://schemas.microsoft.com/office/drawing/2014/main" id="{00ADC2A5-4B10-4D4F-BA13-6F4845A8391B}"/>
              </a:ext>
            </a:extLst>
          </p:cNvPr>
          <p:cNvSpPr txBox="1"/>
          <p:nvPr/>
        </p:nvSpPr>
        <p:spPr>
          <a:xfrm>
            <a:off x="4210780" y="3601537"/>
            <a:ext cx="405159" cy="553998"/>
          </a:xfrm>
          <a:prstGeom prst="rect">
            <a:avLst/>
          </a:prstGeom>
          <a:solidFill>
            <a:srgbClr val="DEEAF6"/>
          </a:solidFill>
          <a:ln w="7620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defTabSz="1088611">
              <a:lnSpc>
                <a:spcPts val="1800"/>
              </a:lnSpc>
            </a:pPr>
            <a:r>
              <a:rPr lang="zh-TW" altLang="en-US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砂粒</a:t>
            </a:r>
            <a:endParaRPr lang="en-US" altLang="zh-TW" b="1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  <p:cxnSp>
        <p:nvCxnSpPr>
          <p:cNvPr id="129" name="直線接點 128">
            <a:extLst>
              <a:ext uri="{FF2B5EF4-FFF2-40B4-BE49-F238E27FC236}">
                <a16:creationId xmlns:a16="http://schemas.microsoft.com/office/drawing/2014/main" id="{93D70EF2-648B-4C26-ACDA-0F6EA2BBEA6B}"/>
              </a:ext>
            </a:extLst>
          </p:cNvPr>
          <p:cNvCxnSpPr/>
          <p:nvPr/>
        </p:nvCxnSpPr>
        <p:spPr>
          <a:xfrm>
            <a:off x="7557644" y="3069638"/>
            <a:ext cx="0" cy="1617796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直線接點 127">
            <a:extLst>
              <a:ext uri="{FF2B5EF4-FFF2-40B4-BE49-F238E27FC236}">
                <a16:creationId xmlns:a16="http://schemas.microsoft.com/office/drawing/2014/main" id="{A6FBA172-208D-4F12-A20C-E6A020CE2790}"/>
              </a:ext>
            </a:extLst>
          </p:cNvPr>
          <p:cNvCxnSpPr/>
          <p:nvPr/>
        </p:nvCxnSpPr>
        <p:spPr>
          <a:xfrm>
            <a:off x="6694940" y="3069638"/>
            <a:ext cx="0" cy="1617796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直線接點 124">
            <a:extLst>
              <a:ext uri="{FF2B5EF4-FFF2-40B4-BE49-F238E27FC236}">
                <a16:creationId xmlns:a16="http://schemas.microsoft.com/office/drawing/2014/main" id="{DDBFCFAF-8245-41A9-8F7D-50F15FDA8919}"/>
              </a:ext>
            </a:extLst>
          </p:cNvPr>
          <p:cNvCxnSpPr/>
          <p:nvPr/>
        </p:nvCxnSpPr>
        <p:spPr>
          <a:xfrm>
            <a:off x="5842580" y="3069638"/>
            <a:ext cx="0" cy="1617796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5" name="文字方塊 204">
                <a:extLst>
                  <a:ext uri="{FF2B5EF4-FFF2-40B4-BE49-F238E27FC236}">
                    <a16:creationId xmlns:a16="http://schemas.microsoft.com/office/drawing/2014/main" id="{0D435200-EF2F-4471-A3A9-2D24DF92594A}"/>
                  </a:ext>
                </a:extLst>
              </p:cNvPr>
              <p:cNvSpPr txBox="1"/>
              <p:nvPr/>
            </p:nvSpPr>
            <p:spPr>
              <a:xfrm>
                <a:off x="2451274" y="4304388"/>
                <a:ext cx="494045" cy="307777"/>
              </a:xfrm>
              <a:prstGeom prst="rect">
                <a:avLst/>
              </a:prstGeom>
              <a:noFill/>
              <a:ln w="76200">
                <a:noFill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pPr defTabSz="108861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14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  <a:ea typeface="Latin Modern Math" panose="02000503000000000000" pitchFamily="50" charset="0"/>
                          <a:cs typeface="Arial" panose="020B0604020202020204" pitchFamily="34" charset="0"/>
                        </a:rPr>
                        <m:t>𝐤𝐦</m:t>
                      </m:r>
                    </m:oMath>
                  </m:oMathPara>
                </a14:m>
                <a:endParaRPr lang="zh-TW" alt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mbria Math" panose="02040503050406030204" pitchFamily="18" charset="0"/>
                  <a:ea typeface="Latin Modern Math" panose="02000503000000000000" pitchFamily="50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05" name="文字方塊 204">
                <a:extLst>
                  <a:ext uri="{FF2B5EF4-FFF2-40B4-BE49-F238E27FC236}">
                    <a16:creationId xmlns:a16="http://schemas.microsoft.com/office/drawing/2014/main" id="{0D435200-EF2F-4471-A3A9-2D24DF9259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1274" y="4304388"/>
                <a:ext cx="494045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76200">
                <a:noFill/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6" name="文字方塊 205">
                <a:extLst>
                  <a:ext uri="{FF2B5EF4-FFF2-40B4-BE49-F238E27FC236}">
                    <a16:creationId xmlns:a16="http://schemas.microsoft.com/office/drawing/2014/main" id="{5325AFF0-77C3-4C84-9F15-36C6233E3CE6}"/>
                  </a:ext>
                </a:extLst>
              </p:cNvPr>
              <p:cNvSpPr txBox="1"/>
              <p:nvPr/>
            </p:nvSpPr>
            <p:spPr>
              <a:xfrm>
                <a:off x="1574268" y="4304387"/>
                <a:ext cx="538929" cy="307777"/>
              </a:xfrm>
              <a:prstGeom prst="rect">
                <a:avLst/>
              </a:prstGeom>
              <a:noFill/>
              <a:ln w="76200">
                <a:noFill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pPr defTabSz="108861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14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  <a:ea typeface="Latin Modern Math" panose="02000503000000000000" pitchFamily="50" charset="0"/>
                          <a:cs typeface="Arial" panose="020B0604020202020204" pitchFamily="34" charset="0"/>
                        </a:rPr>
                        <m:t>𝐌𝐦</m:t>
                      </m:r>
                    </m:oMath>
                  </m:oMathPara>
                </a14:m>
                <a:endParaRPr lang="zh-TW" alt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mbria Math" panose="02040503050406030204" pitchFamily="18" charset="0"/>
                  <a:ea typeface="Latin Modern Math" panose="02000503000000000000" pitchFamily="50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06" name="文字方塊 205">
                <a:extLst>
                  <a:ext uri="{FF2B5EF4-FFF2-40B4-BE49-F238E27FC236}">
                    <a16:creationId xmlns:a16="http://schemas.microsoft.com/office/drawing/2014/main" id="{5325AFF0-77C3-4C84-9F15-36C6233E3C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4268" y="4304387"/>
                <a:ext cx="538929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76200">
                <a:noFill/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30" name="群組 129">
            <a:extLst>
              <a:ext uri="{FF2B5EF4-FFF2-40B4-BE49-F238E27FC236}">
                <a16:creationId xmlns:a16="http://schemas.microsoft.com/office/drawing/2014/main" id="{D324D2CB-6E9B-440A-AA2D-D2D6D94AD88E}"/>
              </a:ext>
            </a:extLst>
          </p:cNvPr>
          <p:cNvGrpSpPr/>
          <p:nvPr/>
        </p:nvGrpSpPr>
        <p:grpSpPr>
          <a:xfrm>
            <a:off x="1269076" y="3069638"/>
            <a:ext cx="6860251" cy="110783"/>
            <a:chOff x="1269076" y="3069638"/>
            <a:chExt cx="6860251" cy="110783"/>
          </a:xfrm>
        </p:grpSpPr>
        <p:cxnSp>
          <p:nvCxnSpPr>
            <p:cNvPr id="175" name="直線接點 174">
              <a:extLst>
                <a:ext uri="{FF2B5EF4-FFF2-40B4-BE49-F238E27FC236}">
                  <a16:creationId xmlns:a16="http://schemas.microsoft.com/office/drawing/2014/main" id="{6F3485FA-0F4E-42F8-8804-A1DF14166AE5}"/>
                </a:ext>
              </a:extLst>
            </p:cNvPr>
            <p:cNvCxnSpPr/>
            <p:nvPr/>
          </p:nvCxnSpPr>
          <p:spPr>
            <a:xfrm flipV="1">
              <a:off x="8129327" y="3072243"/>
              <a:ext cx="0" cy="10800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直線接點 175">
              <a:extLst>
                <a:ext uri="{FF2B5EF4-FFF2-40B4-BE49-F238E27FC236}">
                  <a16:creationId xmlns:a16="http://schemas.microsoft.com/office/drawing/2014/main" id="{855A4B05-F820-4060-962C-7B5DEC64102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557644" y="3072243"/>
              <a:ext cx="0" cy="7200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直線接點 176">
              <a:extLst>
                <a:ext uri="{FF2B5EF4-FFF2-40B4-BE49-F238E27FC236}">
                  <a16:creationId xmlns:a16="http://schemas.microsoft.com/office/drawing/2014/main" id="{44029E30-4C06-4A2B-939A-70F1BEABE5B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985956" y="3072243"/>
              <a:ext cx="0" cy="7200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直線接點 177">
              <a:extLst>
                <a:ext uri="{FF2B5EF4-FFF2-40B4-BE49-F238E27FC236}">
                  <a16:creationId xmlns:a16="http://schemas.microsoft.com/office/drawing/2014/main" id="{F9E0BA8D-EFFC-42FC-9DE3-1A804890B12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414268" y="3072243"/>
              <a:ext cx="0" cy="10800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直線接點 178">
              <a:extLst>
                <a:ext uri="{FF2B5EF4-FFF2-40B4-BE49-F238E27FC236}">
                  <a16:creationId xmlns:a16="http://schemas.microsoft.com/office/drawing/2014/main" id="{FC78B7BC-D90A-44B3-98EE-24B64C7A2C4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842580" y="3072243"/>
              <a:ext cx="0" cy="7200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直線接點 179">
              <a:extLst>
                <a:ext uri="{FF2B5EF4-FFF2-40B4-BE49-F238E27FC236}">
                  <a16:creationId xmlns:a16="http://schemas.microsoft.com/office/drawing/2014/main" id="{BAC30AD5-7509-4E83-92F5-BED1B76E594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270892" y="3072243"/>
              <a:ext cx="0" cy="7200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直線接點 180">
              <a:extLst>
                <a:ext uri="{FF2B5EF4-FFF2-40B4-BE49-F238E27FC236}">
                  <a16:creationId xmlns:a16="http://schemas.microsoft.com/office/drawing/2014/main" id="{66578456-0BC2-49CC-B72D-A6CE017B77C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699204" y="3072243"/>
              <a:ext cx="0" cy="10800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直線接點 181">
              <a:extLst>
                <a:ext uri="{FF2B5EF4-FFF2-40B4-BE49-F238E27FC236}">
                  <a16:creationId xmlns:a16="http://schemas.microsoft.com/office/drawing/2014/main" id="{3C7AB96B-65C4-47DE-B3A7-7A4A58759BC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127516" y="3072243"/>
              <a:ext cx="0" cy="7200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直線接點 182">
              <a:extLst>
                <a:ext uri="{FF2B5EF4-FFF2-40B4-BE49-F238E27FC236}">
                  <a16:creationId xmlns:a16="http://schemas.microsoft.com/office/drawing/2014/main" id="{E26318AF-3E43-4FF4-9F6A-EE400586D22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555828" y="3072243"/>
              <a:ext cx="0" cy="7200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直線接點 183">
              <a:extLst>
                <a:ext uri="{FF2B5EF4-FFF2-40B4-BE49-F238E27FC236}">
                  <a16:creationId xmlns:a16="http://schemas.microsoft.com/office/drawing/2014/main" id="{8DEEBEE7-D1BD-4303-B0E9-F19E01D53F7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984140" y="3072243"/>
              <a:ext cx="0" cy="10800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直線接點 184">
              <a:extLst>
                <a:ext uri="{FF2B5EF4-FFF2-40B4-BE49-F238E27FC236}">
                  <a16:creationId xmlns:a16="http://schemas.microsoft.com/office/drawing/2014/main" id="{CDD4EDE5-4716-4191-96C1-AF75FB8CE46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412452" y="3072243"/>
              <a:ext cx="0" cy="7200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直線接點 185">
              <a:extLst>
                <a:ext uri="{FF2B5EF4-FFF2-40B4-BE49-F238E27FC236}">
                  <a16:creationId xmlns:a16="http://schemas.microsoft.com/office/drawing/2014/main" id="{B81EDB1D-0BF3-46F0-9D2A-3306B2B0929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840764" y="3072243"/>
              <a:ext cx="0" cy="7200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直線接點 186">
              <a:extLst>
                <a:ext uri="{FF2B5EF4-FFF2-40B4-BE49-F238E27FC236}">
                  <a16:creationId xmlns:a16="http://schemas.microsoft.com/office/drawing/2014/main" id="{434A4B10-EA29-4964-AD17-EB872A73006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269076" y="3072242"/>
              <a:ext cx="0" cy="10800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直線接點 187">
              <a:extLst>
                <a:ext uri="{FF2B5EF4-FFF2-40B4-BE49-F238E27FC236}">
                  <a16:creationId xmlns:a16="http://schemas.microsoft.com/office/drawing/2014/main" id="{A2B6B917-B7AA-4F83-9B4E-196F13050FF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841672" y="3071897"/>
              <a:ext cx="0" cy="10800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直線接點 188">
              <a:extLst>
                <a:ext uri="{FF2B5EF4-FFF2-40B4-BE49-F238E27FC236}">
                  <a16:creationId xmlns:a16="http://schemas.microsoft.com/office/drawing/2014/main" id="{C80277B6-BB7A-4FA1-B20A-B15CEE9B153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126608" y="3072421"/>
              <a:ext cx="0" cy="10800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直線接點 189">
              <a:extLst>
                <a:ext uri="{FF2B5EF4-FFF2-40B4-BE49-F238E27FC236}">
                  <a16:creationId xmlns:a16="http://schemas.microsoft.com/office/drawing/2014/main" id="{E6FF579D-DD99-4868-B6BD-B205CC6D6C5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554920" y="3069638"/>
              <a:ext cx="0" cy="7200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直線接點 190">
              <a:extLst>
                <a:ext uri="{FF2B5EF4-FFF2-40B4-BE49-F238E27FC236}">
                  <a16:creationId xmlns:a16="http://schemas.microsoft.com/office/drawing/2014/main" id="{DE55AFE4-776D-478D-B6DD-58E2CD39F1D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698296" y="3069638"/>
              <a:ext cx="0" cy="7200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直線接點 191">
              <a:extLst>
                <a:ext uri="{FF2B5EF4-FFF2-40B4-BE49-F238E27FC236}">
                  <a16:creationId xmlns:a16="http://schemas.microsoft.com/office/drawing/2014/main" id="{EFC17F0D-96C5-4B18-BB3C-75F968B2A19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269984" y="3069638"/>
              <a:ext cx="0" cy="7200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直線接點 192">
              <a:extLst>
                <a:ext uri="{FF2B5EF4-FFF2-40B4-BE49-F238E27FC236}">
                  <a16:creationId xmlns:a16="http://schemas.microsoft.com/office/drawing/2014/main" id="{7A761FFA-FAD4-4A4E-B7E7-811FC81D2FE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413360" y="3069638"/>
              <a:ext cx="0" cy="7200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直線接點 193">
              <a:extLst>
                <a:ext uri="{FF2B5EF4-FFF2-40B4-BE49-F238E27FC236}">
                  <a16:creationId xmlns:a16="http://schemas.microsoft.com/office/drawing/2014/main" id="{875F2D22-E897-4E0F-B617-7A27DF9353B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985048" y="3069638"/>
              <a:ext cx="0" cy="7200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直線接點 194">
              <a:extLst>
                <a:ext uri="{FF2B5EF4-FFF2-40B4-BE49-F238E27FC236}">
                  <a16:creationId xmlns:a16="http://schemas.microsoft.com/office/drawing/2014/main" id="{871C67FB-AFC4-4504-9C42-2098778B442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556736" y="3069638"/>
              <a:ext cx="0" cy="10800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直線接點 195">
              <a:extLst>
                <a:ext uri="{FF2B5EF4-FFF2-40B4-BE49-F238E27FC236}">
                  <a16:creationId xmlns:a16="http://schemas.microsoft.com/office/drawing/2014/main" id="{1044CF5C-CADA-4469-A96F-3B4FE1D8F4E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128424" y="3069638"/>
              <a:ext cx="0" cy="7200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直線接點 196">
              <a:extLst>
                <a:ext uri="{FF2B5EF4-FFF2-40B4-BE49-F238E27FC236}">
                  <a16:creationId xmlns:a16="http://schemas.microsoft.com/office/drawing/2014/main" id="{C1964942-F4FB-435B-9180-25B0B2AD714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700112" y="3069638"/>
              <a:ext cx="0" cy="7200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直線接點 197">
              <a:extLst>
                <a:ext uri="{FF2B5EF4-FFF2-40B4-BE49-F238E27FC236}">
                  <a16:creationId xmlns:a16="http://schemas.microsoft.com/office/drawing/2014/main" id="{B0B18269-A317-4927-BCDF-3974891D17F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271800" y="3069638"/>
              <a:ext cx="0" cy="10800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直線接點 198">
              <a:extLst>
                <a:ext uri="{FF2B5EF4-FFF2-40B4-BE49-F238E27FC236}">
                  <a16:creationId xmlns:a16="http://schemas.microsoft.com/office/drawing/2014/main" id="{9D7AD616-9805-4CD5-90BC-5BF6B39404A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843488" y="3069638"/>
              <a:ext cx="0" cy="7200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2" name="群組 131">
            <a:extLst>
              <a:ext uri="{FF2B5EF4-FFF2-40B4-BE49-F238E27FC236}">
                <a16:creationId xmlns:a16="http://schemas.microsoft.com/office/drawing/2014/main" id="{5CC7C7C8-3D01-4917-BC37-E9877294415D}"/>
              </a:ext>
            </a:extLst>
          </p:cNvPr>
          <p:cNvGrpSpPr/>
          <p:nvPr/>
        </p:nvGrpSpPr>
        <p:grpSpPr>
          <a:xfrm flipV="1">
            <a:off x="1269076" y="4579434"/>
            <a:ext cx="6860251" cy="110783"/>
            <a:chOff x="1269076" y="3069638"/>
            <a:chExt cx="6860251" cy="110783"/>
          </a:xfrm>
        </p:grpSpPr>
        <p:cxnSp>
          <p:nvCxnSpPr>
            <p:cNvPr id="143" name="直線接點 142">
              <a:extLst>
                <a:ext uri="{FF2B5EF4-FFF2-40B4-BE49-F238E27FC236}">
                  <a16:creationId xmlns:a16="http://schemas.microsoft.com/office/drawing/2014/main" id="{27C591C1-5A86-4648-BC63-770B9E75970C}"/>
                </a:ext>
              </a:extLst>
            </p:cNvPr>
            <p:cNvCxnSpPr/>
            <p:nvPr/>
          </p:nvCxnSpPr>
          <p:spPr>
            <a:xfrm flipV="1">
              <a:off x="8129327" y="3072243"/>
              <a:ext cx="0" cy="10800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直線接點 146">
              <a:extLst>
                <a:ext uri="{FF2B5EF4-FFF2-40B4-BE49-F238E27FC236}">
                  <a16:creationId xmlns:a16="http://schemas.microsoft.com/office/drawing/2014/main" id="{079081D3-0BC0-43F3-855A-A6A3803564C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557644" y="3072243"/>
              <a:ext cx="0" cy="7200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線接點 147">
              <a:extLst>
                <a:ext uri="{FF2B5EF4-FFF2-40B4-BE49-F238E27FC236}">
                  <a16:creationId xmlns:a16="http://schemas.microsoft.com/office/drawing/2014/main" id="{EB1139C9-8D71-4CAA-83D6-7D8AF94208D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985956" y="3072243"/>
              <a:ext cx="0" cy="7200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直線接點 148">
              <a:extLst>
                <a:ext uri="{FF2B5EF4-FFF2-40B4-BE49-F238E27FC236}">
                  <a16:creationId xmlns:a16="http://schemas.microsoft.com/office/drawing/2014/main" id="{5F9947F5-CF3E-4382-A5B3-1566FCE50B3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414268" y="3072243"/>
              <a:ext cx="0" cy="10800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線接點 149">
              <a:extLst>
                <a:ext uri="{FF2B5EF4-FFF2-40B4-BE49-F238E27FC236}">
                  <a16:creationId xmlns:a16="http://schemas.microsoft.com/office/drawing/2014/main" id="{FAA8D77A-C2D3-4773-8722-F9AC25C0B7C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842580" y="3072243"/>
              <a:ext cx="0" cy="7200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直線接點 150">
              <a:extLst>
                <a:ext uri="{FF2B5EF4-FFF2-40B4-BE49-F238E27FC236}">
                  <a16:creationId xmlns:a16="http://schemas.microsoft.com/office/drawing/2014/main" id="{943F254B-3E5C-4F60-9300-CBE5330B469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270892" y="3072243"/>
              <a:ext cx="0" cy="7200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線接點 151">
              <a:extLst>
                <a:ext uri="{FF2B5EF4-FFF2-40B4-BE49-F238E27FC236}">
                  <a16:creationId xmlns:a16="http://schemas.microsoft.com/office/drawing/2014/main" id="{C41EC7D1-4536-41EB-8452-56E9240F622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699204" y="3072243"/>
              <a:ext cx="0" cy="10800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直線接點 152">
              <a:extLst>
                <a:ext uri="{FF2B5EF4-FFF2-40B4-BE49-F238E27FC236}">
                  <a16:creationId xmlns:a16="http://schemas.microsoft.com/office/drawing/2014/main" id="{2EB4BB68-2028-4A2A-BC1F-300803EB432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127516" y="3072243"/>
              <a:ext cx="0" cy="7200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直線接點 153">
              <a:extLst>
                <a:ext uri="{FF2B5EF4-FFF2-40B4-BE49-F238E27FC236}">
                  <a16:creationId xmlns:a16="http://schemas.microsoft.com/office/drawing/2014/main" id="{7626858B-47B8-4018-AA6B-A5FE10C9702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555828" y="3072243"/>
              <a:ext cx="0" cy="7200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直線接點 154">
              <a:extLst>
                <a:ext uri="{FF2B5EF4-FFF2-40B4-BE49-F238E27FC236}">
                  <a16:creationId xmlns:a16="http://schemas.microsoft.com/office/drawing/2014/main" id="{2045B82F-B7DD-4119-8A36-8A29E8A854A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984140" y="3072243"/>
              <a:ext cx="0" cy="10800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直線接點 155">
              <a:extLst>
                <a:ext uri="{FF2B5EF4-FFF2-40B4-BE49-F238E27FC236}">
                  <a16:creationId xmlns:a16="http://schemas.microsoft.com/office/drawing/2014/main" id="{683DE2A6-2FFA-4C44-8996-F906950C886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412452" y="3072243"/>
              <a:ext cx="0" cy="7200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直線接點 156">
              <a:extLst>
                <a:ext uri="{FF2B5EF4-FFF2-40B4-BE49-F238E27FC236}">
                  <a16:creationId xmlns:a16="http://schemas.microsoft.com/office/drawing/2014/main" id="{DAC0484C-27A9-4205-AF28-579D371A836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840764" y="3072243"/>
              <a:ext cx="0" cy="7200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直線接點 157">
              <a:extLst>
                <a:ext uri="{FF2B5EF4-FFF2-40B4-BE49-F238E27FC236}">
                  <a16:creationId xmlns:a16="http://schemas.microsoft.com/office/drawing/2014/main" id="{F42DACF0-423F-4FDC-B657-D6AB35284C2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269076" y="3072242"/>
              <a:ext cx="0" cy="10800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直線接點 158">
              <a:extLst>
                <a:ext uri="{FF2B5EF4-FFF2-40B4-BE49-F238E27FC236}">
                  <a16:creationId xmlns:a16="http://schemas.microsoft.com/office/drawing/2014/main" id="{4E42D55F-3EBF-49D9-9018-43E8263FB9F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841672" y="3071897"/>
              <a:ext cx="0" cy="10800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線接點 159">
              <a:extLst>
                <a:ext uri="{FF2B5EF4-FFF2-40B4-BE49-F238E27FC236}">
                  <a16:creationId xmlns:a16="http://schemas.microsoft.com/office/drawing/2014/main" id="{E923DA2C-8FDE-4F56-BBD5-0DC5A4ACF06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126608" y="3072421"/>
              <a:ext cx="0" cy="10800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直線接點 160">
              <a:extLst>
                <a:ext uri="{FF2B5EF4-FFF2-40B4-BE49-F238E27FC236}">
                  <a16:creationId xmlns:a16="http://schemas.microsoft.com/office/drawing/2014/main" id="{60A91517-8931-477C-9810-09B7EE5B4FD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554920" y="3069638"/>
              <a:ext cx="0" cy="7200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直線接點 161">
              <a:extLst>
                <a:ext uri="{FF2B5EF4-FFF2-40B4-BE49-F238E27FC236}">
                  <a16:creationId xmlns:a16="http://schemas.microsoft.com/office/drawing/2014/main" id="{5A1334CC-0079-48A1-B68C-A0C82745ED7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698296" y="3069638"/>
              <a:ext cx="0" cy="7200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直線接點 166">
              <a:extLst>
                <a:ext uri="{FF2B5EF4-FFF2-40B4-BE49-F238E27FC236}">
                  <a16:creationId xmlns:a16="http://schemas.microsoft.com/office/drawing/2014/main" id="{29DDE6DD-CA95-465A-B37B-A1628F0C428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269984" y="3069638"/>
              <a:ext cx="0" cy="7200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直線接點 167">
              <a:extLst>
                <a:ext uri="{FF2B5EF4-FFF2-40B4-BE49-F238E27FC236}">
                  <a16:creationId xmlns:a16="http://schemas.microsoft.com/office/drawing/2014/main" id="{50ABCC6A-855E-41E5-9561-80DE5FBE2C8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413360" y="3069638"/>
              <a:ext cx="0" cy="7200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直線接點 168">
              <a:extLst>
                <a:ext uri="{FF2B5EF4-FFF2-40B4-BE49-F238E27FC236}">
                  <a16:creationId xmlns:a16="http://schemas.microsoft.com/office/drawing/2014/main" id="{C37B6163-B24D-4D1E-98D7-1A5D7DC0BEC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985048" y="3069638"/>
              <a:ext cx="0" cy="7200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直線接點 169">
              <a:extLst>
                <a:ext uri="{FF2B5EF4-FFF2-40B4-BE49-F238E27FC236}">
                  <a16:creationId xmlns:a16="http://schemas.microsoft.com/office/drawing/2014/main" id="{978615EF-6960-4CE3-B782-22019CBC94F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556736" y="3069638"/>
              <a:ext cx="0" cy="10800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直線接點 170">
              <a:extLst>
                <a:ext uri="{FF2B5EF4-FFF2-40B4-BE49-F238E27FC236}">
                  <a16:creationId xmlns:a16="http://schemas.microsoft.com/office/drawing/2014/main" id="{034CEEDC-4806-474F-A90D-80EB04A5822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128424" y="3069638"/>
              <a:ext cx="0" cy="7200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直線接點 171">
              <a:extLst>
                <a:ext uri="{FF2B5EF4-FFF2-40B4-BE49-F238E27FC236}">
                  <a16:creationId xmlns:a16="http://schemas.microsoft.com/office/drawing/2014/main" id="{99661FC6-329C-4FC3-B194-13068C863FF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700112" y="3069638"/>
              <a:ext cx="0" cy="7200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直線接點 172">
              <a:extLst>
                <a:ext uri="{FF2B5EF4-FFF2-40B4-BE49-F238E27FC236}">
                  <a16:creationId xmlns:a16="http://schemas.microsoft.com/office/drawing/2014/main" id="{39A8C14D-92AB-40B0-AF87-60F76658998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271800" y="3069638"/>
              <a:ext cx="0" cy="10800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直線接點 173">
              <a:extLst>
                <a:ext uri="{FF2B5EF4-FFF2-40B4-BE49-F238E27FC236}">
                  <a16:creationId xmlns:a16="http://schemas.microsoft.com/office/drawing/2014/main" id="{0A6001A1-D2A3-4E2F-94D0-54B46177A59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843488" y="3069638"/>
              <a:ext cx="0" cy="7200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7" name="文字方塊 136">
            <a:extLst>
              <a:ext uri="{FF2B5EF4-FFF2-40B4-BE49-F238E27FC236}">
                <a16:creationId xmlns:a16="http://schemas.microsoft.com/office/drawing/2014/main" id="{008901F4-A81B-4A5D-909B-4FE24421FC51}"/>
              </a:ext>
            </a:extLst>
          </p:cNvPr>
          <p:cNvSpPr txBox="1"/>
          <p:nvPr/>
        </p:nvSpPr>
        <p:spPr>
          <a:xfrm>
            <a:off x="7349895" y="3601537"/>
            <a:ext cx="415498" cy="553998"/>
          </a:xfrm>
          <a:prstGeom prst="rect">
            <a:avLst/>
          </a:prstGeom>
          <a:solidFill>
            <a:srgbClr val="DEEAF6"/>
          </a:solidFill>
          <a:ln w="7620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 defTabSz="1088611">
              <a:lnSpc>
                <a:spcPts val="1800"/>
              </a:lnSpc>
            </a:pPr>
            <a:r>
              <a:rPr lang="zh-TW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電</a:t>
            </a:r>
            <a:endParaRPr lang="en-US" altLang="zh-TW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algn="ctr" defTabSz="1088611">
              <a:lnSpc>
                <a:spcPts val="1800"/>
              </a:lnSpc>
            </a:pPr>
            <a:r>
              <a:rPr lang="zh-TW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子</a:t>
            </a:r>
            <a:endParaRPr lang="zh-TW" altLang="en-US" b="1" dirty="0">
              <a:solidFill>
                <a:schemeClr val="tx1">
                  <a:lumMod val="75000"/>
                  <a:lumOff val="25000"/>
                </a:schemeClr>
              </a:solidFill>
              <a:uFillTx/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  <p:sp>
        <p:nvSpPr>
          <p:cNvPr id="138" name="文字方塊 137">
            <a:extLst>
              <a:ext uri="{FF2B5EF4-FFF2-40B4-BE49-F238E27FC236}">
                <a16:creationId xmlns:a16="http://schemas.microsoft.com/office/drawing/2014/main" id="{5DB8C447-6788-4A96-883D-78EFC28514A0}"/>
              </a:ext>
            </a:extLst>
          </p:cNvPr>
          <p:cNvSpPr txBox="1"/>
          <p:nvPr/>
        </p:nvSpPr>
        <p:spPr>
          <a:xfrm>
            <a:off x="5640000" y="3615091"/>
            <a:ext cx="405159" cy="553998"/>
          </a:xfrm>
          <a:prstGeom prst="rect">
            <a:avLst/>
          </a:prstGeom>
          <a:solidFill>
            <a:srgbClr val="DEEAF6"/>
          </a:solidFill>
          <a:ln w="7620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defTabSz="1088611">
              <a:lnSpc>
                <a:spcPts val="1800"/>
              </a:lnSpc>
            </a:pPr>
            <a:r>
              <a:rPr lang="zh-TW" altLang="en-US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原子</a:t>
            </a:r>
            <a:endParaRPr lang="zh-TW" altLang="en-US" b="1" dirty="0">
              <a:solidFill>
                <a:schemeClr val="accent4">
                  <a:lumMod val="75000"/>
                </a:schemeClr>
              </a:solidFill>
              <a:uFillTx/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  <p:sp>
        <p:nvSpPr>
          <p:cNvPr id="142" name="文字方塊 141">
            <a:extLst>
              <a:ext uri="{FF2B5EF4-FFF2-40B4-BE49-F238E27FC236}">
                <a16:creationId xmlns:a16="http://schemas.microsoft.com/office/drawing/2014/main" id="{5FEDD330-9088-449F-9A17-F13382521233}"/>
              </a:ext>
            </a:extLst>
          </p:cNvPr>
          <p:cNvSpPr txBox="1"/>
          <p:nvPr/>
        </p:nvSpPr>
        <p:spPr>
          <a:xfrm>
            <a:off x="6492361" y="3495190"/>
            <a:ext cx="405159" cy="784830"/>
          </a:xfrm>
          <a:prstGeom prst="rect">
            <a:avLst/>
          </a:prstGeom>
          <a:solidFill>
            <a:srgbClr val="DEEAF6"/>
          </a:solidFill>
          <a:ln w="7620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defTabSz="1088611">
              <a:lnSpc>
                <a:spcPts val="1800"/>
              </a:lnSpc>
            </a:pPr>
            <a:r>
              <a:rPr lang="zh-TW" altLang="en-US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原子核</a:t>
            </a:r>
            <a:endParaRPr lang="zh-TW" altLang="en-US" b="1" dirty="0">
              <a:solidFill>
                <a:schemeClr val="accent4">
                  <a:lumMod val="75000"/>
                </a:schemeClr>
              </a:solidFill>
              <a:uFillTx/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  <p:sp>
        <p:nvSpPr>
          <p:cNvPr id="88" name="矩形: 圓角化同側角落 87">
            <a:extLst>
              <a:ext uri="{FF2B5EF4-FFF2-40B4-BE49-F238E27FC236}">
                <a16:creationId xmlns:a16="http://schemas.microsoft.com/office/drawing/2014/main" id="{D08EE5AB-C9D8-4B77-BC1F-CBBD6DC77072}"/>
              </a:ext>
            </a:extLst>
          </p:cNvPr>
          <p:cNvSpPr/>
          <p:nvPr/>
        </p:nvSpPr>
        <p:spPr>
          <a:xfrm>
            <a:off x="729333" y="-1"/>
            <a:ext cx="3263110" cy="1648801"/>
          </a:xfrm>
          <a:prstGeom prst="round2SameRect">
            <a:avLst>
              <a:gd name="adj1" fmla="val 0"/>
              <a:gd name="adj2" fmla="val 28283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9" name="文字方塊 88">
            <a:extLst>
              <a:ext uri="{FF2B5EF4-FFF2-40B4-BE49-F238E27FC236}">
                <a16:creationId xmlns:a16="http://schemas.microsoft.com/office/drawing/2014/main" id="{42318CFE-17E0-4317-A074-770E63C19F3D}"/>
              </a:ext>
            </a:extLst>
          </p:cNvPr>
          <p:cNvSpPr txBox="1"/>
          <p:nvPr/>
        </p:nvSpPr>
        <p:spPr>
          <a:xfrm>
            <a:off x="730010" y="417046"/>
            <a:ext cx="3262432" cy="759182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defTabSz="1088611">
              <a:lnSpc>
                <a:spcPts val="5200"/>
              </a:lnSpc>
            </a:pPr>
            <a:r>
              <a:rPr lang="zh-TW" altLang="en-US" sz="4800" b="1" kern="1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電子的本質</a:t>
            </a:r>
            <a:endParaRPr lang="zh-TW" altLang="zh-TW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6" name="文字方塊 85">
                <a:extLst>
                  <a:ext uri="{FF2B5EF4-FFF2-40B4-BE49-F238E27FC236}">
                    <a16:creationId xmlns:a16="http://schemas.microsoft.com/office/drawing/2014/main" id="{5455AFF8-B2FD-4AE1-8F3D-708A37B85929}"/>
                  </a:ext>
                </a:extLst>
              </p:cNvPr>
              <p:cNvSpPr txBox="1"/>
              <p:nvPr/>
            </p:nvSpPr>
            <p:spPr>
              <a:xfrm>
                <a:off x="5882231" y="4298595"/>
                <a:ext cx="495649" cy="307777"/>
              </a:xfrm>
              <a:prstGeom prst="rect">
                <a:avLst/>
              </a:prstGeom>
              <a:noFill/>
              <a:ln w="76200">
                <a:noFill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pPr defTabSz="108861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14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  <a:ea typeface="Latin Modern Math" panose="02000503000000000000" pitchFamily="50" charset="0"/>
                          <a:cs typeface="Arial" panose="020B0604020202020204" pitchFamily="34" charset="0"/>
                        </a:rPr>
                        <m:t>𝐧𝐦</m:t>
                      </m:r>
                    </m:oMath>
                  </m:oMathPara>
                </a14:m>
                <a:endParaRPr lang="zh-TW" alt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mbria Math" panose="02040503050406030204" pitchFamily="18" charset="0"/>
                  <a:ea typeface="Latin Modern Math" panose="02000503000000000000" pitchFamily="50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6" name="文字方塊 85">
                <a:extLst>
                  <a:ext uri="{FF2B5EF4-FFF2-40B4-BE49-F238E27FC236}">
                    <a16:creationId xmlns:a16="http://schemas.microsoft.com/office/drawing/2014/main" id="{5455AFF8-B2FD-4AE1-8F3D-708A37B859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2231" y="4298595"/>
                <a:ext cx="495649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76200">
                <a:noFill/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文字方塊 86">
                <a:extLst>
                  <a:ext uri="{FF2B5EF4-FFF2-40B4-BE49-F238E27FC236}">
                    <a16:creationId xmlns:a16="http://schemas.microsoft.com/office/drawing/2014/main" id="{C8C0F389-BA65-42BD-A031-F7710551F3B2}"/>
                  </a:ext>
                </a:extLst>
              </p:cNvPr>
              <p:cNvSpPr txBox="1"/>
              <p:nvPr/>
            </p:nvSpPr>
            <p:spPr>
              <a:xfrm>
                <a:off x="7613295" y="4292505"/>
                <a:ext cx="460382" cy="307777"/>
              </a:xfrm>
              <a:prstGeom prst="rect">
                <a:avLst/>
              </a:prstGeom>
              <a:noFill/>
              <a:ln w="76200">
                <a:noFill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pPr defTabSz="108861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14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  <a:ea typeface="Latin Modern Math" panose="02000503000000000000" pitchFamily="50" charset="0"/>
                          <a:cs typeface="Arial" panose="020B0604020202020204" pitchFamily="34" charset="0"/>
                        </a:rPr>
                        <m:t>𝐟𝐦</m:t>
                      </m:r>
                    </m:oMath>
                  </m:oMathPara>
                </a14:m>
                <a:endParaRPr lang="zh-TW" alt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mbria Math" panose="02040503050406030204" pitchFamily="18" charset="0"/>
                  <a:ea typeface="Latin Modern Math" panose="02000503000000000000" pitchFamily="50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7" name="文字方塊 86">
                <a:extLst>
                  <a:ext uri="{FF2B5EF4-FFF2-40B4-BE49-F238E27FC236}">
                    <a16:creationId xmlns:a16="http://schemas.microsoft.com/office/drawing/2014/main" id="{C8C0F389-BA65-42BD-A031-F7710551F3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3295" y="4292505"/>
                <a:ext cx="460382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76200">
                <a:noFill/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文字方塊 89">
                <a:extLst>
                  <a:ext uri="{FF2B5EF4-FFF2-40B4-BE49-F238E27FC236}">
                    <a16:creationId xmlns:a16="http://schemas.microsoft.com/office/drawing/2014/main" id="{FA5DA5E3-485F-4ABE-B30A-2DD8C5B87E28}"/>
                  </a:ext>
                </a:extLst>
              </p:cNvPr>
              <p:cNvSpPr txBox="1"/>
              <p:nvPr/>
            </p:nvSpPr>
            <p:spPr>
              <a:xfrm>
                <a:off x="6740698" y="4292506"/>
                <a:ext cx="495649" cy="307777"/>
              </a:xfrm>
              <a:prstGeom prst="rect">
                <a:avLst/>
              </a:prstGeom>
              <a:noFill/>
              <a:ln w="76200">
                <a:noFill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pPr defTabSz="108861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14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  <a:ea typeface="Latin Modern Math" panose="02000503000000000000" pitchFamily="50" charset="0"/>
                          <a:cs typeface="Arial" panose="020B0604020202020204" pitchFamily="34" charset="0"/>
                        </a:rPr>
                        <m:t>𝐩𝐦</m:t>
                      </m:r>
                    </m:oMath>
                  </m:oMathPara>
                </a14:m>
                <a:endParaRPr lang="zh-TW" alt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mbria Math" panose="02040503050406030204" pitchFamily="18" charset="0"/>
                  <a:ea typeface="Latin Modern Math" panose="02000503000000000000" pitchFamily="50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0" name="文字方塊 89">
                <a:extLst>
                  <a:ext uri="{FF2B5EF4-FFF2-40B4-BE49-F238E27FC236}">
                    <a16:creationId xmlns:a16="http://schemas.microsoft.com/office/drawing/2014/main" id="{FA5DA5E3-485F-4ABE-B30A-2DD8C5B87E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0698" y="4292506"/>
                <a:ext cx="495649" cy="307777"/>
              </a:xfrm>
              <a:prstGeom prst="rect">
                <a:avLst/>
              </a:prstGeom>
              <a:blipFill>
                <a:blip r:embed="rId6"/>
                <a:stretch>
                  <a:fillRect b="-3922"/>
                </a:stretch>
              </a:blipFill>
              <a:ln w="76200">
                <a:noFill/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1" name="文字方塊 90">
                <a:extLst>
                  <a:ext uri="{FF2B5EF4-FFF2-40B4-BE49-F238E27FC236}">
                    <a16:creationId xmlns:a16="http://schemas.microsoft.com/office/drawing/2014/main" id="{0DE95179-F167-4592-B04D-EBEEE5759309}"/>
                  </a:ext>
                </a:extLst>
              </p:cNvPr>
              <p:cNvSpPr txBox="1"/>
              <p:nvPr/>
            </p:nvSpPr>
            <p:spPr>
              <a:xfrm>
                <a:off x="3369520" y="4298595"/>
                <a:ext cx="385041" cy="307777"/>
              </a:xfrm>
              <a:prstGeom prst="rect">
                <a:avLst/>
              </a:prstGeom>
              <a:noFill/>
              <a:ln w="76200">
                <a:noFill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pPr defTabSz="108861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14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  <a:ea typeface="Latin Modern Math" panose="02000503000000000000" pitchFamily="50" charset="0"/>
                          <a:cs typeface="Arial" panose="020B0604020202020204" pitchFamily="34" charset="0"/>
                        </a:rPr>
                        <m:t>𝐦</m:t>
                      </m:r>
                    </m:oMath>
                  </m:oMathPara>
                </a14:m>
                <a:endParaRPr lang="zh-TW" alt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mbria Math" panose="02040503050406030204" pitchFamily="18" charset="0"/>
                  <a:ea typeface="Latin Modern Math" panose="02000503000000000000" pitchFamily="50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1" name="文字方塊 90">
                <a:extLst>
                  <a:ext uri="{FF2B5EF4-FFF2-40B4-BE49-F238E27FC236}">
                    <a16:creationId xmlns:a16="http://schemas.microsoft.com/office/drawing/2014/main" id="{0DE95179-F167-4592-B04D-EBEEE57593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9520" y="4298595"/>
                <a:ext cx="385041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76200">
                <a:noFill/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2" name="文字方塊 91">
                <a:extLst>
                  <a:ext uri="{FF2B5EF4-FFF2-40B4-BE49-F238E27FC236}">
                    <a16:creationId xmlns:a16="http://schemas.microsoft.com/office/drawing/2014/main" id="{71EE3788-3FFB-4148-8FDF-248341CC30DA}"/>
                  </a:ext>
                </a:extLst>
              </p:cNvPr>
              <p:cNvSpPr txBox="1"/>
              <p:nvPr/>
            </p:nvSpPr>
            <p:spPr>
              <a:xfrm>
                <a:off x="5022675" y="4292505"/>
                <a:ext cx="497252" cy="307777"/>
              </a:xfrm>
              <a:prstGeom prst="rect">
                <a:avLst/>
              </a:prstGeom>
              <a:noFill/>
              <a:ln w="76200">
                <a:noFill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pPr defTabSz="108861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14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  <a:ea typeface="Latin Modern Math" panose="02000503000000000000" pitchFamily="50" charset="0"/>
                          <a:cs typeface="Arial" panose="020B0604020202020204" pitchFamily="34" charset="0"/>
                        </a:rPr>
                        <m:t>𝛍</m:t>
                      </m:r>
                      <m:r>
                        <a:rPr lang="en-US" altLang="zh-TW" sz="14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  <a:ea typeface="Latin Modern Math" panose="02000503000000000000" pitchFamily="50" charset="0"/>
                          <a:cs typeface="Arial" panose="020B0604020202020204" pitchFamily="34" charset="0"/>
                        </a:rPr>
                        <m:t>𝐦</m:t>
                      </m:r>
                    </m:oMath>
                  </m:oMathPara>
                </a14:m>
                <a:endParaRPr lang="zh-TW" alt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mbria Math" panose="02040503050406030204" pitchFamily="18" charset="0"/>
                  <a:ea typeface="Latin Modern Math" panose="02000503000000000000" pitchFamily="50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2" name="文字方塊 91">
                <a:extLst>
                  <a:ext uri="{FF2B5EF4-FFF2-40B4-BE49-F238E27FC236}">
                    <a16:creationId xmlns:a16="http://schemas.microsoft.com/office/drawing/2014/main" id="{71EE3788-3FFB-4148-8FDF-248341CC30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2675" y="4292505"/>
                <a:ext cx="497252" cy="307777"/>
              </a:xfrm>
              <a:prstGeom prst="rect">
                <a:avLst/>
              </a:prstGeom>
              <a:blipFill>
                <a:blip r:embed="rId8"/>
                <a:stretch>
                  <a:fillRect b="-3922"/>
                </a:stretch>
              </a:blipFill>
              <a:ln w="76200">
                <a:noFill/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文字方塊 92">
                <a:extLst>
                  <a:ext uri="{FF2B5EF4-FFF2-40B4-BE49-F238E27FC236}">
                    <a16:creationId xmlns:a16="http://schemas.microsoft.com/office/drawing/2014/main" id="{7DE1346F-1989-4CC2-8FB2-C8E79ABB56F0}"/>
                  </a:ext>
                </a:extLst>
              </p:cNvPr>
              <p:cNvSpPr txBox="1"/>
              <p:nvPr/>
            </p:nvSpPr>
            <p:spPr>
              <a:xfrm>
                <a:off x="4128487" y="4298596"/>
                <a:ext cx="572593" cy="307777"/>
              </a:xfrm>
              <a:prstGeom prst="rect">
                <a:avLst/>
              </a:prstGeom>
              <a:solidFill>
                <a:srgbClr val="DEEAF6"/>
              </a:solidFill>
              <a:ln w="76200">
                <a:noFill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>
                <a:defPPr>
                  <a:defRPr lang="zh-TW"/>
                </a:defPPr>
                <a:lvl1pPr defTabSz="1088611">
                  <a:defRPr sz="1400" b="1" i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mbria Math" panose="02040503050406030204" pitchFamily="18" charset="0"/>
                    <a:ea typeface="Latin Modern Math" panose="02000503000000000000" pitchFamily="50" charset="0"/>
                    <a:cs typeface="Arial" panose="020B0604020202020204" pitchFamily="34" charset="0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>
                          <a:latin typeface="Cambria Math" panose="02040503050406030204" pitchFamily="18" charset="0"/>
                        </a:rPr>
                        <m:t>𝐦𝐦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93" name="文字方塊 92">
                <a:extLst>
                  <a:ext uri="{FF2B5EF4-FFF2-40B4-BE49-F238E27FC236}">
                    <a16:creationId xmlns:a16="http://schemas.microsoft.com/office/drawing/2014/main" id="{7DE1346F-1989-4CC2-8FB2-C8E79ABB56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8487" y="4298596"/>
                <a:ext cx="572593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76200">
                <a:noFill/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7512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2">
            <a:extLst>
              <a:ext uri="{FF2B5EF4-FFF2-40B4-BE49-F238E27FC236}">
                <a16:creationId xmlns:a16="http://schemas.microsoft.com/office/drawing/2014/main" id="{655CD030-37C0-4A55-BDA2-7A7E6E3CAE19}"/>
              </a:ext>
            </a:extLst>
          </p:cNvPr>
          <p:cNvSpPr txBox="1">
            <a:spLocks/>
          </p:cNvSpPr>
          <p:nvPr/>
        </p:nvSpPr>
        <p:spPr>
          <a:xfrm>
            <a:off x="4987081" y="2742795"/>
            <a:ext cx="2217834" cy="1323439"/>
          </a:xfrm>
          <a:prstGeom prst="rect">
            <a:avLst/>
          </a:prstGeom>
          <a:solidFill>
            <a:srgbClr val="3A6D6D"/>
          </a:solidFill>
          <a:ln w="38100">
            <a:noFill/>
          </a:ln>
        </p:spPr>
        <p:txBody>
          <a:bodyPr wrap="square">
            <a:spAutoFit/>
          </a:bodyPr>
          <a:lstStyle>
            <a:defPPr>
              <a:defRPr lang="zh-TW"/>
            </a:defPPr>
            <a:lvl1pPr>
              <a:defRPr sz="4000" kern="100">
                <a:solidFill>
                  <a:schemeClr val="bg2">
                    <a:lumMod val="90000"/>
                  </a:schemeClr>
                </a:solidFill>
                <a:latin typeface="+mj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測不準原理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2CA364F-F7A1-410B-B65D-4B91111D978F}"/>
              </a:ext>
            </a:extLst>
          </p:cNvPr>
          <p:cNvSpPr txBox="1">
            <a:spLocks/>
          </p:cNvSpPr>
          <p:nvPr/>
        </p:nvSpPr>
        <p:spPr>
          <a:xfrm>
            <a:off x="943378" y="2740463"/>
            <a:ext cx="2217834" cy="1323439"/>
          </a:xfrm>
          <a:prstGeom prst="rect">
            <a:avLst/>
          </a:prstGeom>
          <a:solidFill>
            <a:srgbClr val="3A6D6D"/>
          </a:solidFill>
          <a:ln w="38100">
            <a:noFill/>
          </a:ln>
        </p:spPr>
        <p:txBody>
          <a:bodyPr wrap="square">
            <a:spAutoFit/>
          </a:bodyPr>
          <a:lstStyle>
            <a:defPPr>
              <a:defRPr lang="zh-TW"/>
            </a:defPPr>
            <a:lvl1pPr>
              <a:defRPr sz="4000" kern="100">
                <a:solidFill>
                  <a:schemeClr val="bg2">
                    <a:lumMod val="90000"/>
                  </a:schemeClr>
                </a:solidFill>
                <a:latin typeface="+mj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波粒二象性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6" name="矩形: 圓角化同側角落 15">
            <a:extLst>
              <a:ext uri="{FF2B5EF4-FFF2-40B4-BE49-F238E27FC236}">
                <a16:creationId xmlns:a16="http://schemas.microsoft.com/office/drawing/2014/main" id="{8E9FF82F-36F7-42F8-89B5-6C5442F35D39}"/>
              </a:ext>
            </a:extLst>
          </p:cNvPr>
          <p:cNvSpPr/>
          <p:nvPr/>
        </p:nvSpPr>
        <p:spPr>
          <a:xfrm>
            <a:off x="3984166" y="0"/>
            <a:ext cx="4223667" cy="1648801"/>
          </a:xfrm>
          <a:prstGeom prst="round2SameRect">
            <a:avLst>
              <a:gd name="adj1" fmla="val 0"/>
              <a:gd name="adj2" fmla="val 28283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9CD89EC2-DF96-41EC-AF88-E05C2FC5210D}"/>
              </a:ext>
            </a:extLst>
          </p:cNvPr>
          <p:cNvSpPr txBox="1"/>
          <p:nvPr/>
        </p:nvSpPr>
        <p:spPr>
          <a:xfrm>
            <a:off x="4157006" y="359873"/>
            <a:ext cx="3877985" cy="759182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defTabSz="1088611">
              <a:lnSpc>
                <a:spcPts val="5200"/>
              </a:lnSpc>
            </a:pPr>
            <a:r>
              <a:rPr lang="zh-TW" altLang="en-US" sz="4800" b="1" dirty="0">
                <a:solidFill>
                  <a:prstClr val="whit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量子論的基礎</a:t>
            </a:r>
            <a:endParaRPr lang="en-US" altLang="zh-TW" sz="4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內容版面配置區 2">
            <a:extLst>
              <a:ext uri="{FF2B5EF4-FFF2-40B4-BE49-F238E27FC236}">
                <a16:creationId xmlns:a16="http://schemas.microsoft.com/office/drawing/2014/main" id="{065514F2-EDA3-410F-A297-EB0B67F7FE71}"/>
              </a:ext>
            </a:extLst>
          </p:cNvPr>
          <p:cNvSpPr txBox="1">
            <a:spLocks/>
          </p:cNvSpPr>
          <p:nvPr/>
        </p:nvSpPr>
        <p:spPr>
          <a:xfrm>
            <a:off x="9030783" y="2715645"/>
            <a:ext cx="2217834" cy="707886"/>
          </a:xfrm>
          <a:prstGeom prst="rect">
            <a:avLst/>
          </a:prstGeom>
          <a:solidFill>
            <a:srgbClr val="3A6D6D"/>
          </a:solidFill>
          <a:ln w="38100">
            <a:noFill/>
          </a:ln>
        </p:spPr>
        <p:txBody>
          <a:bodyPr wrap="square">
            <a:spAutoFit/>
          </a:bodyPr>
          <a:lstStyle>
            <a:defPPr>
              <a:defRPr lang="zh-TW"/>
            </a:defPPr>
            <a:lvl1pPr>
              <a:defRPr sz="4000" kern="100">
                <a:solidFill>
                  <a:schemeClr val="bg2">
                    <a:lumMod val="90000"/>
                  </a:schemeClr>
                </a:solidFill>
                <a:latin typeface="+mj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機率分布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3" name="內容版面配置區 2">
            <a:extLst>
              <a:ext uri="{FF2B5EF4-FFF2-40B4-BE49-F238E27FC236}">
                <a16:creationId xmlns:a16="http://schemas.microsoft.com/office/drawing/2014/main" id="{5B714D06-A7A4-461D-A680-1E7849EC5B1D}"/>
              </a:ext>
            </a:extLst>
          </p:cNvPr>
          <p:cNvSpPr txBox="1">
            <a:spLocks/>
          </p:cNvSpPr>
          <p:nvPr/>
        </p:nvSpPr>
        <p:spPr>
          <a:xfrm>
            <a:off x="943378" y="2032576"/>
            <a:ext cx="2217834" cy="707886"/>
          </a:xfrm>
          <a:prstGeom prst="rect">
            <a:avLst/>
          </a:prstGeom>
          <a:solidFill>
            <a:srgbClr val="4BACC6"/>
          </a:solidFill>
          <a:ln w="38100">
            <a:noFill/>
          </a:ln>
        </p:spPr>
        <p:txBody>
          <a:bodyPr wrap="square">
            <a:spAutoFit/>
          </a:bodyPr>
          <a:lstStyle>
            <a:defPPr>
              <a:defRPr lang="zh-TW"/>
            </a:defPPr>
            <a:lvl1pPr>
              <a:defRPr sz="4000" kern="100">
                <a:solidFill>
                  <a:schemeClr val="bg2">
                    <a:lumMod val="90000"/>
                  </a:schemeClr>
                </a:solidFill>
                <a:latin typeface="+mj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實驗現象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4" name="內容版面配置區 2">
            <a:extLst>
              <a:ext uri="{FF2B5EF4-FFF2-40B4-BE49-F238E27FC236}">
                <a16:creationId xmlns:a16="http://schemas.microsoft.com/office/drawing/2014/main" id="{259829C3-15B2-4460-ABAB-56B7B5503E94}"/>
              </a:ext>
            </a:extLst>
          </p:cNvPr>
          <p:cNvSpPr txBox="1">
            <a:spLocks/>
          </p:cNvSpPr>
          <p:nvPr/>
        </p:nvSpPr>
        <p:spPr>
          <a:xfrm>
            <a:off x="4987081" y="2041626"/>
            <a:ext cx="2217834" cy="707886"/>
          </a:xfrm>
          <a:prstGeom prst="rect">
            <a:avLst/>
          </a:prstGeom>
          <a:solidFill>
            <a:srgbClr val="4BACC6"/>
          </a:solidFill>
          <a:ln w="38100">
            <a:noFill/>
          </a:ln>
        </p:spPr>
        <p:txBody>
          <a:bodyPr wrap="square">
            <a:spAutoFit/>
          </a:bodyPr>
          <a:lstStyle>
            <a:defPPr>
              <a:defRPr lang="zh-TW"/>
            </a:defPPr>
            <a:lvl1pPr>
              <a:defRPr sz="4000" kern="100">
                <a:solidFill>
                  <a:schemeClr val="bg2">
                    <a:lumMod val="90000"/>
                  </a:schemeClr>
                </a:solidFill>
                <a:latin typeface="+mj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dist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實驗測量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內容版面配置區 2">
            <a:extLst>
              <a:ext uri="{FF2B5EF4-FFF2-40B4-BE49-F238E27FC236}">
                <a16:creationId xmlns:a16="http://schemas.microsoft.com/office/drawing/2014/main" id="{05AD0A73-C0EA-4495-9730-0D588945088E}"/>
              </a:ext>
            </a:extLst>
          </p:cNvPr>
          <p:cNvSpPr txBox="1">
            <a:spLocks/>
          </p:cNvSpPr>
          <p:nvPr/>
        </p:nvSpPr>
        <p:spPr>
          <a:xfrm>
            <a:off x="2965230" y="2487354"/>
            <a:ext cx="2217834" cy="707886"/>
          </a:xfrm>
          <a:prstGeom prst="rect">
            <a:avLst/>
          </a:prstGeom>
          <a:solidFill>
            <a:srgbClr val="9BBB59"/>
          </a:solidFill>
          <a:ln w="381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>
            <a:defPPr>
              <a:defRPr lang="zh-TW"/>
            </a:defPPr>
            <a:lvl1pPr>
              <a:defRPr sz="4000" kern="100">
                <a:solidFill>
                  <a:schemeClr val="bg2">
                    <a:lumMod val="90000"/>
                  </a:schemeClr>
                </a:solidFill>
                <a:latin typeface="+mj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互補原理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9" name="內容版面配置區 2">
            <a:extLst>
              <a:ext uri="{FF2B5EF4-FFF2-40B4-BE49-F238E27FC236}">
                <a16:creationId xmlns:a16="http://schemas.microsoft.com/office/drawing/2014/main" id="{6258E6C0-A4DF-48FA-B9BC-EB6E12640FBA}"/>
              </a:ext>
            </a:extLst>
          </p:cNvPr>
          <p:cNvSpPr txBox="1">
            <a:spLocks/>
          </p:cNvSpPr>
          <p:nvPr/>
        </p:nvSpPr>
        <p:spPr>
          <a:xfrm>
            <a:off x="943378" y="4066167"/>
            <a:ext cx="2217834" cy="1323439"/>
          </a:xfrm>
          <a:prstGeom prst="rect">
            <a:avLst/>
          </a:prstGeom>
          <a:solidFill>
            <a:srgbClr val="D1BF7F"/>
          </a:solidFill>
          <a:ln w="38100">
            <a:noFill/>
          </a:ln>
        </p:spPr>
        <p:txBody>
          <a:bodyPr wrap="square">
            <a:spAutoFit/>
          </a:bodyPr>
          <a:lstStyle>
            <a:defPPr>
              <a:defRPr lang="zh-TW"/>
            </a:defPPr>
            <a:lvl1pPr>
              <a:defRPr sz="4000" kern="100">
                <a:solidFill>
                  <a:schemeClr val="bg2">
                    <a:lumMod val="90000"/>
                  </a:schemeClr>
                </a:solidFill>
                <a:latin typeface="+mj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光：雙狹縫干涉</a:t>
            </a:r>
            <a:endParaRPr lang="en-US" altLang="zh-TW" sz="2000" dirty="0">
              <a:solidFill>
                <a:schemeClr val="tx1">
                  <a:lumMod val="85000"/>
                  <a:lumOff val="1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光電效應</a:t>
            </a:r>
            <a:endParaRPr lang="en-US" altLang="zh-TW" sz="2000" dirty="0">
              <a:solidFill>
                <a:schemeClr val="tx1">
                  <a:lumMod val="85000"/>
                  <a:lumOff val="1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晶體繞射</a:t>
            </a:r>
            <a:endParaRPr lang="en-US" altLang="zh-TW" sz="2000" dirty="0">
              <a:solidFill>
                <a:schemeClr val="tx1">
                  <a:lumMod val="85000"/>
                  <a:lumOff val="1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康普吞散射</a:t>
            </a:r>
            <a:endParaRPr lang="en-US" altLang="zh-TW" sz="2000" dirty="0">
              <a:solidFill>
                <a:schemeClr val="tx1">
                  <a:lumMod val="85000"/>
                  <a:lumOff val="1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0" name="內容版面配置區 2">
            <a:extLst>
              <a:ext uri="{FF2B5EF4-FFF2-40B4-BE49-F238E27FC236}">
                <a16:creationId xmlns:a16="http://schemas.microsoft.com/office/drawing/2014/main" id="{C5F7B875-AD26-491B-AC74-2F381D842816}"/>
              </a:ext>
            </a:extLst>
          </p:cNvPr>
          <p:cNvSpPr txBox="1">
            <a:spLocks/>
          </p:cNvSpPr>
          <p:nvPr/>
        </p:nvSpPr>
        <p:spPr>
          <a:xfrm>
            <a:off x="943378" y="5389606"/>
            <a:ext cx="2217834" cy="1015663"/>
          </a:xfrm>
          <a:prstGeom prst="rect">
            <a:avLst/>
          </a:prstGeom>
          <a:solidFill>
            <a:srgbClr val="D1BF7F"/>
          </a:solidFill>
          <a:ln w="38100">
            <a:noFill/>
          </a:ln>
        </p:spPr>
        <p:txBody>
          <a:bodyPr wrap="square">
            <a:spAutoFit/>
          </a:bodyPr>
          <a:lstStyle>
            <a:defPPr>
              <a:defRPr lang="zh-TW"/>
            </a:defPPr>
            <a:lvl1pPr>
              <a:defRPr sz="4000" kern="100">
                <a:solidFill>
                  <a:schemeClr val="bg2">
                    <a:lumMod val="90000"/>
                  </a:schemeClr>
                </a:solidFill>
                <a:latin typeface="+mj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電：陰極射線</a:t>
            </a:r>
            <a:endParaRPr lang="en-US" altLang="zh-TW" sz="2000" dirty="0">
              <a:solidFill>
                <a:schemeClr val="tx1">
                  <a:lumMod val="85000"/>
                  <a:lumOff val="1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子    油滴實驗</a:t>
            </a:r>
            <a:endParaRPr lang="en-US" altLang="zh-TW" sz="2000" dirty="0">
              <a:solidFill>
                <a:schemeClr val="tx1">
                  <a:lumMod val="85000"/>
                  <a:lumOff val="1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晶體繞射</a:t>
            </a:r>
            <a:endParaRPr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8" name="內容版面配置區 2">
            <a:extLst>
              <a:ext uri="{FF2B5EF4-FFF2-40B4-BE49-F238E27FC236}">
                <a16:creationId xmlns:a16="http://schemas.microsoft.com/office/drawing/2014/main" id="{8600DDBD-81D3-49AA-89D5-4DFCA1D0F820}"/>
              </a:ext>
            </a:extLst>
          </p:cNvPr>
          <p:cNvSpPr txBox="1">
            <a:spLocks/>
          </p:cNvSpPr>
          <p:nvPr/>
        </p:nvSpPr>
        <p:spPr>
          <a:xfrm>
            <a:off x="9030784" y="2032576"/>
            <a:ext cx="2217833" cy="707886"/>
          </a:xfrm>
          <a:prstGeom prst="rect">
            <a:avLst/>
          </a:prstGeom>
          <a:solidFill>
            <a:srgbClr val="4BACC6"/>
          </a:solidFill>
          <a:ln w="38100">
            <a:noFill/>
          </a:ln>
        </p:spPr>
        <p:txBody>
          <a:bodyPr wrap="square">
            <a:spAutoFit/>
          </a:bodyPr>
          <a:lstStyle>
            <a:defPPr>
              <a:defRPr lang="zh-TW"/>
            </a:defPPr>
            <a:lvl1pPr>
              <a:defRPr sz="4000" kern="100">
                <a:solidFill>
                  <a:schemeClr val="bg2">
                    <a:lumMod val="90000"/>
                  </a:schemeClr>
                </a:solidFill>
                <a:latin typeface="+mj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dist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量子論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內容版面配置區 2">
            <a:extLst>
              <a:ext uri="{FF2B5EF4-FFF2-40B4-BE49-F238E27FC236}">
                <a16:creationId xmlns:a16="http://schemas.microsoft.com/office/drawing/2014/main" id="{E2876EF3-A12E-4C07-8F0A-EDDE6831AC95}"/>
              </a:ext>
            </a:extLst>
          </p:cNvPr>
          <p:cNvSpPr txBox="1">
            <a:spLocks/>
          </p:cNvSpPr>
          <p:nvPr/>
        </p:nvSpPr>
        <p:spPr>
          <a:xfrm>
            <a:off x="7008932" y="2487354"/>
            <a:ext cx="2217834" cy="707886"/>
          </a:xfrm>
          <a:prstGeom prst="rect">
            <a:avLst/>
          </a:prstGeom>
          <a:solidFill>
            <a:srgbClr val="9BBB59"/>
          </a:solidFill>
          <a:ln w="381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>
            <a:defPPr>
              <a:defRPr lang="zh-TW"/>
            </a:defPPr>
            <a:lvl1pPr>
              <a:defRPr sz="4000" kern="100">
                <a:solidFill>
                  <a:schemeClr val="bg2">
                    <a:lumMod val="90000"/>
                  </a:schemeClr>
                </a:solidFill>
                <a:latin typeface="+mj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統計分析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15064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2" grpId="0" animBg="1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151</Words>
  <Application>Microsoft Office PowerPoint</Application>
  <PresentationFormat>寬螢幕</PresentationFormat>
  <Paragraphs>74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9" baseType="lpstr">
      <vt:lpstr>微軟正黑體</vt:lpstr>
      <vt:lpstr>Arial</vt:lpstr>
      <vt:lpstr>Calibri</vt:lpstr>
      <vt:lpstr>Cambria Math</vt:lpstr>
      <vt:lpstr>Latin Modern Math</vt:lpstr>
      <vt:lpstr>Office 佈景主題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Hong-Yi Chen</dc:creator>
  <cp:lastModifiedBy>Hong-Yi Chen</cp:lastModifiedBy>
  <cp:revision>5</cp:revision>
  <dcterms:created xsi:type="dcterms:W3CDTF">2023-10-13T14:24:47Z</dcterms:created>
  <dcterms:modified xsi:type="dcterms:W3CDTF">2023-10-27T14:50:52Z</dcterms:modified>
</cp:coreProperties>
</file>